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1" r:id="rId4"/>
  </p:sldMasterIdLst>
  <p:notesMasterIdLst>
    <p:notesMasterId r:id="rId56"/>
  </p:notesMasterIdLst>
  <p:sldIdLst>
    <p:sldId id="393" r:id="rId5"/>
    <p:sldId id="394" r:id="rId6"/>
    <p:sldId id="259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91" r:id="rId19"/>
    <p:sldId id="383" r:id="rId20"/>
    <p:sldId id="363" r:id="rId21"/>
    <p:sldId id="364" r:id="rId22"/>
    <p:sldId id="365" r:id="rId23"/>
    <p:sldId id="366" r:id="rId24"/>
    <p:sldId id="368" r:id="rId25"/>
    <p:sldId id="369" r:id="rId26"/>
    <p:sldId id="370" r:id="rId27"/>
    <p:sldId id="372" r:id="rId28"/>
    <p:sldId id="373" r:id="rId29"/>
    <p:sldId id="374" r:id="rId30"/>
    <p:sldId id="375" r:id="rId31"/>
    <p:sldId id="377" r:id="rId32"/>
    <p:sldId id="382" r:id="rId33"/>
    <p:sldId id="258" r:id="rId34"/>
    <p:sldId id="260" r:id="rId35"/>
    <p:sldId id="261" r:id="rId36"/>
    <p:sldId id="263" r:id="rId37"/>
    <p:sldId id="264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7" r:id="rId46"/>
    <p:sldId id="278" r:id="rId47"/>
    <p:sldId id="279" r:id="rId48"/>
    <p:sldId id="280" r:id="rId49"/>
    <p:sldId id="281" r:id="rId50"/>
    <p:sldId id="296" r:id="rId51"/>
    <p:sldId id="297" r:id="rId52"/>
    <p:sldId id="299" r:id="rId53"/>
    <p:sldId id="300" r:id="rId54"/>
    <p:sldId id="308" r:id="rId55"/>
  </p:sldIdLst>
  <p:sldSz cx="12192000" cy="6858000"/>
  <p:notesSz cx="12192000" cy="6858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Cambria Math" panose="02040503050406030204" pitchFamily="18" charset="0"/>
      <p:regular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  <p:embeddedFont>
      <p:font typeface="Wingdings 2" pitchFamily="2" charset="2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7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orban Zadeh, Leila" userId="bf2de0ad-554e-43a7-9895-5589ed7ec7f6" providerId="ADAL" clId="{54A68FCD-2EEF-4620-AE75-BF38DC33FB45}"/>
    <pc:docChg chg="undo custSel addSld delSld modSld sldOrd">
      <pc:chgData name="Ghorban Zadeh, Leila" userId="bf2de0ad-554e-43a7-9895-5589ed7ec7f6" providerId="ADAL" clId="{54A68FCD-2EEF-4620-AE75-BF38DC33FB45}" dt="2022-05-02T18:58:24.988" v="881" actId="2696"/>
      <pc:docMkLst>
        <pc:docMk/>
      </pc:docMkLst>
      <pc:sldChg chg="modSp">
        <pc:chgData name="Ghorban Zadeh, Leila" userId="bf2de0ad-554e-43a7-9895-5589ed7ec7f6" providerId="ADAL" clId="{54A68FCD-2EEF-4620-AE75-BF38DC33FB45}" dt="2022-04-14T06:20:50.288" v="36" actId="14100"/>
        <pc:sldMkLst>
          <pc:docMk/>
          <pc:sldMk cId="0" sldId="257"/>
        </pc:sldMkLst>
        <pc:spChg chg="mod">
          <ac:chgData name="Ghorban Zadeh, Leila" userId="bf2de0ad-554e-43a7-9895-5589ed7ec7f6" providerId="ADAL" clId="{54A68FCD-2EEF-4620-AE75-BF38DC33FB45}" dt="2022-04-14T06:20:50.288" v="36" actId="14100"/>
          <ac:spMkLst>
            <pc:docMk/>
            <pc:sldMk cId="0" sldId="257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1:04.731" v="38" actId="113"/>
        <pc:sldMkLst>
          <pc:docMk/>
          <pc:sldMk cId="0" sldId="258"/>
        </pc:sldMkLst>
        <pc:spChg chg="mod">
          <ac:chgData name="Ghorban Zadeh, Leila" userId="bf2de0ad-554e-43a7-9895-5589ed7ec7f6" providerId="ADAL" clId="{54A68FCD-2EEF-4620-AE75-BF38DC33FB45}" dt="2022-04-14T06:21:04.731" v="38" actId="113"/>
          <ac:spMkLst>
            <pc:docMk/>
            <pc:sldMk cId="0" sldId="258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1:19.129" v="40" actId="113"/>
        <pc:sldMkLst>
          <pc:docMk/>
          <pc:sldMk cId="0" sldId="259"/>
        </pc:sldMkLst>
        <pc:spChg chg="mod">
          <ac:chgData name="Ghorban Zadeh, Leila" userId="bf2de0ad-554e-43a7-9895-5589ed7ec7f6" providerId="ADAL" clId="{54A68FCD-2EEF-4620-AE75-BF38DC33FB45}" dt="2022-04-14T06:21:19.129" v="40" actId="113"/>
          <ac:spMkLst>
            <pc:docMk/>
            <pc:sldMk cId="0" sldId="259"/>
            <ac:spMk id="2" creationId="{00000000-0000-0000-0000-000000000000}"/>
          </ac:spMkLst>
        </pc:spChg>
      </pc:sldChg>
      <pc:sldChg chg="addSp modSp">
        <pc:chgData name="Ghorban Zadeh, Leila" userId="bf2de0ad-554e-43a7-9895-5589ed7ec7f6" providerId="ADAL" clId="{54A68FCD-2EEF-4620-AE75-BF38DC33FB45}" dt="2022-04-14T06:44:41.060" v="161" actId="1076"/>
        <pc:sldMkLst>
          <pc:docMk/>
          <pc:sldMk cId="0" sldId="260"/>
        </pc:sldMkLst>
        <pc:spChg chg="mod">
          <ac:chgData name="Ghorban Zadeh, Leila" userId="bf2de0ad-554e-43a7-9895-5589ed7ec7f6" providerId="ADAL" clId="{54A68FCD-2EEF-4620-AE75-BF38DC33FB45}" dt="2022-04-14T06:21:28.771" v="42" actId="113"/>
          <ac:spMkLst>
            <pc:docMk/>
            <pc:sldMk cId="0" sldId="260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44:33.811" v="158" actId="20577"/>
          <ac:spMkLst>
            <pc:docMk/>
            <pc:sldMk cId="0" sldId="260"/>
            <ac:spMk id="34" creationId="{00000000-0000-0000-0000-000000000000}"/>
          </ac:spMkLst>
        </pc:spChg>
        <pc:picChg chg="add mod">
          <ac:chgData name="Ghorban Zadeh, Leila" userId="bf2de0ad-554e-43a7-9895-5589ed7ec7f6" providerId="ADAL" clId="{54A68FCD-2EEF-4620-AE75-BF38DC33FB45}" dt="2022-04-14T06:44:41.060" v="161" actId="1076"/>
          <ac:picMkLst>
            <pc:docMk/>
            <pc:sldMk cId="0" sldId="260"/>
            <ac:picMk id="35" creationId="{7CCF9BE7-73C9-4FB6-BA2B-104E18E8E764}"/>
          </ac:picMkLst>
        </pc:picChg>
      </pc:sldChg>
      <pc:sldChg chg="modSp">
        <pc:chgData name="Ghorban Zadeh, Leila" userId="bf2de0ad-554e-43a7-9895-5589ed7ec7f6" providerId="ADAL" clId="{54A68FCD-2EEF-4620-AE75-BF38DC33FB45}" dt="2022-04-14T06:21:40.860" v="44" actId="113"/>
        <pc:sldMkLst>
          <pc:docMk/>
          <pc:sldMk cId="0" sldId="261"/>
        </pc:sldMkLst>
        <pc:spChg chg="mod">
          <ac:chgData name="Ghorban Zadeh, Leila" userId="bf2de0ad-554e-43a7-9895-5589ed7ec7f6" providerId="ADAL" clId="{54A68FCD-2EEF-4620-AE75-BF38DC33FB45}" dt="2022-04-14T06:21:40.860" v="44" actId="113"/>
          <ac:spMkLst>
            <pc:docMk/>
            <pc:sldMk cId="0" sldId="261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1:49.200" v="46" actId="113"/>
        <pc:sldMkLst>
          <pc:docMk/>
          <pc:sldMk cId="0" sldId="262"/>
        </pc:sldMkLst>
        <pc:spChg chg="mod">
          <ac:chgData name="Ghorban Zadeh, Leila" userId="bf2de0ad-554e-43a7-9895-5589ed7ec7f6" providerId="ADAL" clId="{54A68FCD-2EEF-4620-AE75-BF38DC33FB45}" dt="2022-04-14T06:21:49.200" v="46" actId="113"/>
          <ac:spMkLst>
            <pc:docMk/>
            <pc:sldMk cId="0" sldId="262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7:06:52.909" v="182" actId="14100"/>
        <pc:sldMkLst>
          <pc:docMk/>
          <pc:sldMk cId="0" sldId="263"/>
        </pc:sldMkLst>
        <pc:spChg chg="mod">
          <ac:chgData name="Ghorban Zadeh, Leila" userId="bf2de0ad-554e-43a7-9895-5589ed7ec7f6" providerId="ADAL" clId="{54A68FCD-2EEF-4620-AE75-BF38DC33FB45}" dt="2022-04-14T06:21:58.204" v="48" actId="113"/>
          <ac:spMkLst>
            <pc:docMk/>
            <pc:sldMk cId="0" sldId="263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7:06:52.909" v="182" actId="14100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2:30.298" v="51" actId="14100"/>
        <pc:sldMkLst>
          <pc:docMk/>
          <pc:sldMk cId="0" sldId="264"/>
        </pc:sldMkLst>
        <pc:spChg chg="mod">
          <ac:chgData name="Ghorban Zadeh, Leila" userId="bf2de0ad-554e-43a7-9895-5589ed7ec7f6" providerId="ADAL" clId="{54A68FCD-2EEF-4620-AE75-BF38DC33FB45}" dt="2022-04-14T06:22:30.298" v="51" actId="14100"/>
          <ac:spMkLst>
            <pc:docMk/>
            <pc:sldMk cId="0" sldId="264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2:40.662" v="53" actId="113"/>
        <pc:sldMkLst>
          <pc:docMk/>
          <pc:sldMk cId="0" sldId="265"/>
        </pc:sldMkLst>
        <pc:spChg chg="mod">
          <ac:chgData name="Ghorban Zadeh, Leila" userId="bf2de0ad-554e-43a7-9895-5589ed7ec7f6" providerId="ADAL" clId="{54A68FCD-2EEF-4620-AE75-BF38DC33FB45}" dt="2022-04-14T06:22:40.662" v="53" actId="113"/>
          <ac:spMkLst>
            <pc:docMk/>
            <pc:sldMk cId="0" sldId="265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2:48.615" v="55" actId="403"/>
        <pc:sldMkLst>
          <pc:docMk/>
          <pc:sldMk cId="0" sldId="266"/>
        </pc:sldMkLst>
        <pc:spChg chg="mod">
          <ac:chgData name="Ghorban Zadeh, Leila" userId="bf2de0ad-554e-43a7-9895-5589ed7ec7f6" providerId="ADAL" clId="{54A68FCD-2EEF-4620-AE75-BF38DC33FB45}" dt="2022-04-14T06:22:48.615" v="55" actId="403"/>
          <ac:spMkLst>
            <pc:docMk/>
            <pc:sldMk cId="0" sldId="266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3:05.560" v="58" actId="14100"/>
        <pc:sldMkLst>
          <pc:docMk/>
          <pc:sldMk cId="0" sldId="267"/>
        </pc:sldMkLst>
        <pc:spChg chg="mod">
          <ac:chgData name="Ghorban Zadeh, Leila" userId="bf2de0ad-554e-43a7-9895-5589ed7ec7f6" providerId="ADAL" clId="{54A68FCD-2EEF-4620-AE75-BF38DC33FB45}" dt="2022-04-14T06:23:05.560" v="58" actId="14100"/>
          <ac:spMkLst>
            <pc:docMk/>
            <pc:sldMk cId="0" sldId="267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3:25.377" v="61" actId="14100"/>
        <pc:sldMkLst>
          <pc:docMk/>
          <pc:sldMk cId="0" sldId="268"/>
        </pc:sldMkLst>
        <pc:spChg chg="mod">
          <ac:chgData name="Ghorban Zadeh, Leila" userId="bf2de0ad-554e-43a7-9895-5589ed7ec7f6" providerId="ADAL" clId="{54A68FCD-2EEF-4620-AE75-BF38DC33FB45}" dt="2022-04-14T06:23:25.377" v="61" actId="14100"/>
          <ac:spMkLst>
            <pc:docMk/>
            <pc:sldMk cId="0" sldId="268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3:35.931" v="64" actId="14100"/>
        <pc:sldMkLst>
          <pc:docMk/>
          <pc:sldMk cId="0" sldId="269"/>
        </pc:sldMkLst>
        <pc:spChg chg="mod">
          <ac:chgData name="Ghorban Zadeh, Leila" userId="bf2de0ad-554e-43a7-9895-5589ed7ec7f6" providerId="ADAL" clId="{54A68FCD-2EEF-4620-AE75-BF38DC33FB45}" dt="2022-04-14T06:23:35.931" v="64" actId="14100"/>
          <ac:spMkLst>
            <pc:docMk/>
            <pc:sldMk cId="0" sldId="269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3:55.424" v="67" actId="14100"/>
        <pc:sldMkLst>
          <pc:docMk/>
          <pc:sldMk cId="0" sldId="270"/>
        </pc:sldMkLst>
        <pc:spChg chg="mod">
          <ac:chgData name="Ghorban Zadeh, Leila" userId="bf2de0ad-554e-43a7-9895-5589ed7ec7f6" providerId="ADAL" clId="{54A68FCD-2EEF-4620-AE75-BF38DC33FB45}" dt="2022-04-14T06:23:55.424" v="67" actId="14100"/>
          <ac:spMkLst>
            <pc:docMk/>
            <pc:sldMk cId="0" sldId="270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4:41.447" v="73" actId="403"/>
        <pc:sldMkLst>
          <pc:docMk/>
          <pc:sldMk cId="0" sldId="271"/>
        </pc:sldMkLst>
        <pc:spChg chg="mod">
          <ac:chgData name="Ghorban Zadeh, Leila" userId="bf2de0ad-554e-43a7-9895-5589ed7ec7f6" providerId="ADAL" clId="{54A68FCD-2EEF-4620-AE75-BF38DC33FB45}" dt="2022-04-14T06:24:41.447" v="73" actId="403"/>
          <ac:spMkLst>
            <pc:docMk/>
            <pc:sldMk cId="0" sldId="271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5:02.760" v="74" actId="2711"/>
        <pc:sldMkLst>
          <pc:docMk/>
          <pc:sldMk cId="0" sldId="272"/>
        </pc:sldMkLst>
        <pc:spChg chg="mod">
          <ac:chgData name="Ghorban Zadeh, Leila" userId="bf2de0ad-554e-43a7-9895-5589ed7ec7f6" providerId="ADAL" clId="{54A68FCD-2EEF-4620-AE75-BF38DC33FB45}" dt="2022-04-14T06:25:02.760" v="74" actId="2711"/>
          <ac:spMkLst>
            <pc:docMk/>
            <pc:sldMk cId="0" sldId="272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5:17.866" v="76" actId="113"/>
        <pc:sldMkLst>
          <pc:docMk/>
          <pc:sldMk cId="0" sldId="273"/>
        </pc:sldMkLst>
        <pc:spChg chg="mod">
          <ac:chgData name="Ghorban Zadeh, Leila" userId="bf2de0ad-554e-43a7-9895-5589ed7ec7f6" providerId="ADAL" clId="{54A68FCD-2EEF-4620-AE75-BF38DC33FB45}" dt="2022-04-14T06:25:17.866" v="76" actId="113"/>
          <ac:spMkLst>
            <pc:docMk/>
            <pc:sldMk cId="0" sldId="273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5:26.314" v="78" actId="403"/>
        <pc:sldMkLst>
          <pc:docMk/>
          <pc:sldMk cId="0" sldId="274"/>
        </pc:sldMkLst>
        <pc:spChg chg="mod">
          <ac:chgData name="Ghorban Zadeh, Leila" userId="bf2de0ad-554e-43a7-9895-5589ed7ec7f6" providerId="ADAL" clId="{54A68FCD-2EEF-4620-AE75-BF38DC33FB45}" dt="2022-04-14T06:25:26.314" v="78" actId="403"/>
          <ac:spMkLst>
            <pc:docMk/>
            <pc:sldMk cId="0" sldId="274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5:35.158" v="80" actId="403"/>
        <pc:sldMkLst>
          <pc:docMk/>
          <pc:sldMk cId="3411437146" sldId="275"/>
        </pc:sldMkLst>
        <pc:spChg chg="mod">
          <ac:chgData name="Ghorban Zadeh, Leila" userId="bf2de0ad-554e-43a7-9895-5589ed7ec7f6" providerId="ADAL" clId="{54A68FCD-2EEF-4620-AE75-BF38DC33FB45}" dt="2022-04-14T06:25:35.158" v="80" actId="403"/>
          <ac:spMkLst>
            <pc:docMk/>
            <pc:sldMk cId="3411437146" sldId="275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5:42.688" v="82" actId="403"/>
        <pc:sldMkLst>
          <pc:docMk/>
          <pc:sldMk cId="0" sldId="276"/>
        </pc:sldMkLst>
        <pc:spChg chg="mod">
          <ac:chgData name="Ghorban Zadeh, Leila" userId="bf2de0ad-554e-43a7-9895-5589ed7ec7f6" providerId="ADAL" clId="{54A68FCD-2EEF-4620-AE75-BF38DC33FB45}" dt="2022-04-14T06:25:42.688" v="82" actId="403"/>
          <ac:spMkLst>
            <pc:docMk/>
            <pc:sldMk cId="0" sldId="276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5:51.141" v="84" actId="113"/>
        <pc:sldMkLst>
          <pc:docMk/>
          <pc:sldMk cId="0" sldId="277"/>
        </pc:sldMkLst>
        <pc:spChg chg="mod">
          <ac:chgData name="Ghorban Zadeh, Leila" userId="bf2de0ad-554e-43a7-9895-5589ed7ec7f6" providerId="ADAL" clId="{54A68FCD-2EEF-4620-AE75-BF38DC33FB45}" dt="2022-04-14T06:25:51.141" v="84" actId="113"/>
          <ac:spMkLst>
            <pc:docMk/>
            <pc:sldMk cId="0" sldId="277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6:04.869" v="86" actId="403"/>
        <pc:sldMkLst>
          <pc:docMk/>
          <pc:sldMk cId="0" sldId="278"/>
        </pc:sldMkLst>
        <pc:spChg chg="mod">
          <ac:chgData name="Ghorban Zadeh, Leila" userId="bf2de0ad-554e-43a7-9895-5589ed7ec7f6" providerId="ADAL" clId="{54A68FCD-2EEF-4620-AE75-BF38DC33FB45}" dt="2022-04-14T06:26:04.869" v="86" actId="403"/>
          <ac:spMkLst>
            <pc:docMk/>
            <pc:sldMk cId="0" sldId="278"/>
            <ac:spMk id="4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7:12:52.249" v="193" actId="20577"/>
        <pc:sldMkLst>
          <pc:docMk/>
          <pc:sldMk cId="0" sldId="279"/>
        </pc:sldMkLst>
        <pc:spChg chg="mod">
          <ac:chgData name="Ghorban Zadeh, Leila" userId="bf2de0ad-554e-43a7-9895-5589ed7ec7f6" providerId="ADAL" clId="{54A68FCD-2EEF-4620-AE75-BF38DC33FB45}" dt="2022-04-14T06:26:12.648" v="88" actId="113"/>
          <ac:spMkLst>
            <pc:docMk/>
            <pc:sldMk cId="0" sldId="279"/>
            <ac:spMk id="3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7:12:52.249" v="193" actId="20577"/>
          <ac:spMkLst>
            <pc:docMk/>
            <pc:sldMk cId="0" sldId="279"/>
            <ac:spMk id="4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6:22.300" v="90" actId="403"/>
        <pc:sldMkLst>
          <pc:docMk/>
          <pc:sldMk cId="0" sldId="280"/>
        </pc:sldMkLst>
        <pc:spChg chg="mod">
          <ac:chgData name="Ghorban Zadeh, Leila" userId="bf2de0ad-554e-43a7-9895-5589ed7ec7f6" providerId="ADAL" clId="{54A68FCD-2EEF-4620-AE75-BF38DC33FB45}" dt="2022-04-14T06:26:22.300" v="90" actId="403"/>
          <ac:spMkLst>
            <pc:docMk/>
            <pc:sldMk cId="0" sldId="280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6:30.392" v="92" actId="403"/>
        <pc:sldMkLst>
          <pc:docMk/>
          <pc:sldMk cId="0" sldId="281"/>
        </pc:sldMkLst>
        <pc:spChg chg="mod">
          <ac:chgData name="Ghorban Zadeh, Leila" userId="bf2de0ad-554e-43a7-9895-5589ed7ec7f6" providerId="ADAL" clId="{54A68FCD-2EEF-4620-AE75-BF38DC33FB45}" dt="2022-04-14T06:26:30.392" v="92" actId="403"/>
          <ac:spMkLst>
            <pc:docMk/>
            <pc:sldMk cId="0" sldId="281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6:38.053" v="94" actId="403"/>
        <pc:sldMkLst>
          <pc:docMk/>
          <pc:sldMk cId="0" sldId="283"/>
        </pc:sldMkLst>
        <pc:spChg chg="mod">
          <ac:chgData name="Ghorban Zadeh, Leila" userId="bf2de0ad-554e-43a7-9895-5589ed7ec7f6" providerId="ADAL" clId="{54A68FCD-2EEF-4620-AE75-BF38DC33FB45}" dt="2022-04-14T06:26:38.053" v="94" actId="403"/>
          <ac:spMkLst>
            <pc:docMk/>
            <pc:sldMk cId="0" sldId="283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6:54.168" v="97" actId="14100"/>
        <pc:sldMkLst>
          <pc:docMk/>
          <pc:sldMk cId="0" sldId="284"/>
        </pc:sldMkLst>
        <pc:spChg chg="mod">
          <ac:chgData name="Ghorban Zadeh, Leila" userId="bf2de0ad-554e-43a7-9895-5589ed7ec7f6" providerId="ADAL" clId="{54A68FCD-2EEF-4620-AE75-BF38DC33FB45}" dt="2022-04-14T06:26:54.168" v="97" actId="14100"/>
          <ac:spMkLst>
            <pc:docMk/>
            <pc:sldMk cId="0" sldId="284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7:05.293" v="100" actId="14100"/>
        <pc:sldMkLst>
          <pc:docMk/>
          <pc:sldMk cId="0" sldId="285"/>
        </pc:sldMkLst>
        <pc:spChg chg="mod">
          <ac:chgData name="Ghorban Zadeh, Leila" userId="bf2de0ad-554e-43a7-9895-5589ed7ec7f6" providerId="ADAL" clId="{54A68FCD-2EEF-4620-AE75-BF38DC33FB45}" dt="2022-04-14T06:27:05.293" v="100" actId="14100"/>
          <ac:spMkLst>
            <pc:docMk/>
            <pc:sldMk cId="0" sldId="285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7:25.028" v="105" actId="113"/>
        <pc:sldMkLst>
          <pc:docMk/>
          <pc:sldMk cId="0" sldId="287"/>
        </pc:sldMkLst>
        <pc:spChg chg="mod">
          <ac:chgData name="Ghorban Zadeh, Leila" userId="bf2de0ad-554e-43a7-9895-5589ed7ec7f6" providerId="ADAL" clId="{54A68FCD-2EEF-4620-AE75-BF38DC33FB45}" dt="2022-04-14T06:27:25.028" v="105" actId="113"/>
          <ac:spMkLst>
            <pc:docMk/>
            <pc:sldMk cId="0" sldId="287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7:44.878" v="108" actId="14100"/>
        <pc:sldMkLst>
          <pc:docMk/>
          <pc:sldMk cId="0" sldId="288"/>
        </pc:sldMkLst>
        <pc:spChg chg="mod">
          <ac:chgData name="Ghorban Zadeh, Leila" userId="bf2de0ad-554e-43a7-9895-5589ed7ec7f6" providerId="ADAL" clId="{54A68FCD-2EEF-4620-AE75-BF38DC33FB45}" dt="2022-04-14T06:27:44.878" v="108" actId="14100"/>
          <ac:spMkLst>
            <pc:docMk/>
            <pc:sldMk cId="0" sldId="288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7:52.279" v="110" actId="113"/>
        <pc:sldMkLst>
          <pc:docMk/>
          <pc:sldMk cId="0" sldId="289"/>
        </pc:sldMkLst>
        <pc:spChg chg="mod">
          <ac:chgData name="Ghorban Zadeh, Leila" userId="bf2de0ad-554e-43a7-9895-5589ed7ec7f6" providerId="ADAL" clId="{54A68FCD-2EEF-4620-AE75-BF38DC33FB45}" dt="2022-04-14T06:27:52.279" v="110" actId="113"/>
          <ac:spMkLst>
            <pc:docMk/>
            <pc:sldMk cId="0" sldId="289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7:19:30.960" v="195" actId="207"/>
        <pc:sldMkLst>
          <pc:docMk/>
          <pc:sldMk cId="0" sldId="290"/>
        </pc:sldMkLst>
        <pc:spChg chg="mod">
          <ac:chgData name="Ghorban Zadeh, Leila" userId="bf2de0ad-554e-43a7-9895-5589ed7ec7f6" providerId="ADAL" clId="{54A68FCD-2EEF-4620-AE75-BF38DC33FB45}" dt="2022-04-14T06:28:03.771" v="113" actId="14100"/>
          <ac:spMkLst>
            <pc:docMk/>
            <pc:sldMk cId="0" sldId="290"/>
            <ac:spMk id="2" creationId="{00000000-0000-0000-0000-000000000000}"/>
          </ac:spMkLst>
        </pc:spChg>
        <pc:picChg chg="mod">
          <ac:chgData name="Ghorban Zadeh, Leila" userId="bf2de0ad-554e-43a7-9895-5589ed7ec7f6" providerId="ADAL" clId="{54A68FCD-2EEF-4620-AE75-BF38DC33FB45}" dt="2022-04-14T07:19:30.960" v="195" actId="207"/>
          <ac:picMkLst>
            <pc:docMk/>
            <pc:sldMk cId="0" sldId="290"/>
            <ac:picMk id="18" creationId="{00000000-0000-0000-0000-000000000000}"/>
          </ac:picMkLst>
        </pc:picChg>
      </pc:sldChg>
      <pc:sldChg chg="modSp">
        <pc:chgData name="Ghorban Zadeh, Leila" userId="bf2de0ad-554e-43a7-9895-5589ed7ec7f6" providerId="ADAL" clId="{54A68FCD-2EEF-4620-AE75-BF38DC33FB45}" dt="2022-04-14T06:28:11.694" v="115" actId="113"/>
        <pc:sldMkLst>
          <pc:docMk/>
          <pc:sldMk cId="0" sldId="291"/>
        </pc:sldMkLst>
        <pc:spChg chg="mod">
          <ac:chgData name="Ghorban Zadeh, Leila" userId="bf2de0ad-554e-43a7-9895-5589ed7ec7f6" providerId="ADAL" clId="{54A68FCD-2EEF-4620-AE75-BF38DC33FB45}" dt="2022-04-14T06:28:11.694" v="115" actId="113"/>
          <ac:spMkLst>
            <pc:docMk/>
            <pc:sldMk cId="0" sldId="291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8:19.230" v="117" actId="113"/>
        <pc:sldMkLst>
          <pc:docMk/>
          <pc:sldMk cId="0" sldId="292"/>
        </pc:sldMkLst>
        <pc:spChg chg="mod">
          <ac:chgData name="Ghorban Zadeh, Leila" userId="bf2de0ad-554e-43a7-9895-5589ed7ec7f6" providerId="ADAL" clId="{54A68FCD-2EEF-4620-AE75-BF38DC33FB45}" dt="2022-04-14T06:28:19.230" v="117" actId="113"/>
          <ac:spMkLst>
            <pc:docMk/>
            <pc:sldMk cId="0" sldId="292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8:26.700" v="119" actId="113"/>
        <pc:sldMkLst>
          <pc:docMk/>
          <pc:sldMk cId="0" sldId="293"/>
        </pc:sldMkLst>
        <pc:spChg chg="mod">
          <ac:chgData name="Ghorban Zadeh, Leila" userId="bf2de0ad-554e-43a7-9895-5589ed7ec7f6" providerId="ADAL" clId="{54A68FCD-2EEF-4620-AE75-BF38DC33FB45}" dt="2022-04-14T06:28:26.700" v="119" actId="113"/>
          <ac:spMkLst>
            <pc:docMk/>
            <pc:sldMk cId="0" sldId="293"/>
            <ac:spMk id="2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8:37.206" v="122" actId="14100"/>
        <pc:sldMkLst>
          <pc:docMk/>
          <pc:sldMk cId="0" sldId="294"/>
        </pc:sldMkLst>
        <pc:spChg chg="mod">
          <ac:chgData name="Ghorban Zadeh, Leila" userId="bf2de0ad-554e-43a7-9895-5589ed7ec7f6" providerId="ADAL" clId="{54A68FCD-2EEF-4620-AE75-BF38DC33FB45}" dt="2022-04-14T06:28:37.206" v="122" actId="14100"/>
          <ac:spMkLst>
            <pc:docMk/>
            <pc:sldMk cId="0" sldId="294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0:56.048" v="1" actId="1076"/>
          <ac:spMkLst>
            <pc:docMk/>
            <pc:sldMk cId="0" sldId="294"/>
            <ac:spMk id="6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0:56.048" v="1" actId="1076"/>
          <ac:spMkLst>
            <pc:docMk/>
            <pc:sldMk cId="0" sldId="294"/>
            <ac:spMk id="68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0:56.048" v="1" actId="1076"/>
          <ac:spMkLst>
            <pc:docMk/>
            <pc:sldMk cId="0" sldId="294"/>
            <ac:spMk id="69" creationId="{00000000-0000-0000-0000-000000000000}"/>
          </ac:spMkLst>
        </pc:spChg>
        <pc:grpChg chg="mod">
          <ac:chgData name="Ghorban Zadeh, Leila" userId="bf2de0ad-554e-43a7-9895-5589ed7ec7f6" providerId="ADAL" clId="{54A68FCD-2EEF-4620-AE75-BF38DC33FB45}" dt="2022-04-14T06:00:56.048" v="1" actId="1076"/>
          <ac:grpSpMkLst>
            <pc:docMk/>
            <pc:sldMk cId="0" sldId="294"/>
            <ac:grpSpMk id="3" creationId="{00000000-0000-0000-0000-000000000000}"/>
          </ac:grpSpMkLst>
        </pc:grpChg>
        <pc:grpChg chg="mod">
          <ac:chgData name="Ghorban Zadeh, Leila" userId="bf2de0ad-554e-43a7-9895-5589ed7ec7f6" providerId="ADAL" clId="{54A68FCD-2EEF-4620-AE75-BF38DC33FB45}" dt="2022-04-14T06:00:56.048" v="1" actId="1076"/>
          <ac:grpSpMkLst>
            <pc:docMk/>
            <pc:sldMk cId="0" sldId="294"/>
            <ac:grpSpMk id="7" creationId="{00000000-0000-0000-0000-000000000000}"/>
          </ac:grpSpMkLst>
        </pc:grpChg>
      </pc:sldChg>
      <pc:sldChg chg="modSp">
        <pc:chgData name="Ghorban Zadeh, Leila" userId="bf2de0ad-554e-43a7-9895-5589ed7ec7f6" providerId="ADAL" clId="{54A68FCD-2EEF-4620-AE75-BF38DC33FB45}" dt="2022-04-14T06:28:44.996" v="124" actId="403"/>
        <pc:sldMkLst>
          <pc:docMk/>
          <pc:sldMk cId="0" sldId="295"/>
        </pc:sldMkLst>
        <pc:spChg chg="mod">
          <ac:chgData name="Ghorban Zadeh, Leila" userId="bf2de0ad-554e-43a7-9895-5589ed7ec7f6" providerId="ADAL" clId="{54A68FCD-2EEF-4620-AE75-BF38DC33FB45}" dt="2022-04-14T06:28:44.996" v="124" actId="403"/>
          <ac:spMkLst>
            <pc:docMk/>
            <pc:sldMk cId="0" sldId="295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1:11.004" v="3" actId="1076"/>
          <ac:spMkLst>
            <pc:docMk/>
            <pc:sldMk cId="0" sldId="295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8:52.206" v="126" actId="403"/>
        <pc:sldMkLst>
          <pc:docMk/>
          <pc:sldMk cId="0" sldId="296"/>
        </pc:sldMkLst>
        <pc:spChg chg="mod">
          <ac:chgData name="Ghorban Zadeh, Leila" userId="bf2de0ad-554e-43a7-9895-5589ed7ec7f6" providerId="ADAL" clId="{54A68FCD-2EEF-4620-AE75-BF38DC33FB45}" dt="2022-04-14T06:28:52.206" v="126" actId="403"/>
          <ac:spMkLst>
            <pc:docMk/>
            <pc:sldMk cId="0" sldId="296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10.420" v="5" actId="1076"/>
          <ac:spMkLst>
            <pc:docMk/>
            <pc:sldMk cId="0" sldId="296"/>
            <ac:spMk id="7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10.420" v="5" actId="1076"/>
          <ac:spMkLst>
            <pc:docMk/>
            <pc:sldMk cId="0" sldId="296"/>
            <ac:spMk id="8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10.420" v="5" actId="1076"/>
          <ac:spMkLst>
            <pc:docMk/>
            <pc:sldMk cId="0" sldId="296"/>
            <ac:spMk id="9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10.420" v="5" actId="1076"/>
          <ac:spMkLst>
            <pc:docMk/>
            <pc:sldMk cId="0" sldId="296"/>
            <ac:spMk id="10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10.420" v="5" actId="1076"/>
          <ac:spMkLst>
            <pc:docMk/>
            <pc:sldMk cId="0" sldId="296"/>
            <ac:spMk id="11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10.420" v="5" actId="1076"/>
          <ac:spMkLst>
            <pc:docMk/>
            <pc:sldMk cId="0" sldId="296"/>
            <ac:spMk id="1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10.420" v="5" actId="1076"/>
          <ac:spMkLst>
            <pc:docMk/>
            <pc:sldMk cId="0" sldId="296"/>
            <ac:spMk id="13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10.420" v="5" actId="1076"/>
          <ac:spMkLst>
            <pc:docMk/>
            <pc:sldMk cId="0" sldId="296"/>
            <ac:spMk id="14" creationId="{00000000-0000-0000-0000-000000000000}"/>
          </ac:spMkLst>
        </pc:spChg>
        <pc:grpChg chg="mod">
          <ac:chgData name="Ghorban Zadeh, Leila" userId="bf2de0ad-554e-43a7-9895-5589ed7ec7f6" providerId="ADAL" clId="{54A68FCD-2EEF-4620-AE75-BF38DC33FB45}" dt="2022-04-14T06:02:10.420" v="5" actId="1076"/>
          <ac:grpSpMkLst>
            <pc:docMk/>
            <pc:sldMk cId="0" sldId="296"/>
            <ac:grpSpMk id="3" creationId="{00000000-0000-0000-0000-000000000000}"/>
          </ac:grpSpMkLst>
        </pc:grpChg>
      </pc:sldChg>
      <pc:sldChg chg="modSp">
        <pc:chgData name="Ghorban Zadeh, Leila" userId="bf2de0ad-554e-43a7-9895-5589ed7ec7f6" providerId="ADAL" clId="{54A68FCD-2EEF-4620-AE75-BF38DC33FB45}" dt="2022-04-14T06:29:04.623" v="128" actId="403"/>
        <pc:sldMkLst>
          <pc:docMk/>
          <pc:sldMk cId="0" sldId="297"/>
        </pc:sldMkLst>
        <pc:spChg chg="mod">
          <ac:chgData name="Ghorban Zadeh, Leila" userId="bf2de0ad-554e-43a7-9895-5589ed7ec7f6" providerId="ADAL" clId="{54A68FCD-2EEF-4620-AE75-BF38DC33FB45}" dt="2022-04-14T06:29:04.623" v="128" actId="403"/>
          <ac:spMkLst>
            <pc:docMk/>
            <pc:sldMk cId="0" sldId="297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3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4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5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6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7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8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9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10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11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1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13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14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15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16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17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18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19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20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21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2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23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24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25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26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27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28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37.924" v="7" actId="1076"/>
          <ac:spMkLst>
            <pc:docMk/>
            <pc:sldMk cId="0" sldId="297"/>
            <ac:spMk id="29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9:12.939" v="130" actId="403"/>
        <pc:sldMkLst>
          <pc:docMk/>
          <pc:sldMk cId="0" sldId="298"/>
        </pc:sldMkLst>
        <pc:spChg chg="mod">
          <ac:chgData name="Ghorban Zadeh, Leila" userId="bf2de0ad-554e-43a7-9895-5589ed7ec7f6" providerId="ADAL" clId="{54A68FCD-2EEF-4620-AE75-BF38DC33FB45}" dt="2022-04-14T06:29:12.939" v="130" actId="403"/>
          <ac:spMkLst>
            <pc:docMk/>
            <pc:sldMk cId="0" sldId="298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2:51.182" v="9" actId="1076"/>
          <ac:spMkLst>
            <pc:docMk/>
            <pc:sldMk cId="0" sldId="298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9:20.944" v="132" actId="403"/>
        <pc:sldMkLst>
          <pc:docMk/>
          <pc:sldMk cId="0" sldId="299"/>
        </pc:sldMkLst>
        <pc:spChg chg="mod">
          <ac:chgData name="Ghorban Zadeh, Leila" userId="bf2de0ad-554e-43a7-9895-5589ed7ec7f6" providerId="ADAL" clId="{54A68FCD-2EEF-4620-AE75-BF38DC33FB45}" dt="2022-04-14T06:29:20.944" v="132" actId="403"/>
          <ac:spMkLst>
            <pc:docMk/>
            <pc:sldMk cId="0" sldId="299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3:02.104" v="11" actId="1076"/>
          <ac:spMkLst>
            <pc:docMk/>
            <pc:sldMk cId="0" sldId="299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9:29.946" v="135" actId="14100"/>
        <pc:sldMkLst>
          <pc:docMk/>
          <pc:sldMk cId="0" sldId="300"/>
        </pc:sldMkLst>
        <pc:spChg chg="mod">
          <ac:chgData name="Ghorban Zadeh, Leila" userId="bf2de0ad-554e-43a7-9895-5589ed7ec7f6" providerId="ADAL" clId="{54A68FCD-2EEF-4620-AE75-BF38DC33FB45}" dt="2022-04-14T06:29:29.946" v="135" actId="14100"/>
          <ac:spMkLst>
            <pc:docMk/>
            <pc:sldMk cId="0" sldId="300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3:12.019" v="13" actId="1076"/>
          <ac:spMkLst>
            <pc:docMk/>
            <pc:sldMk cId="0" sldId="300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9:36.215" v="137" actId="403"/>
        <pc:sldMkLst>
          <pc:docMk/>
          <pc:sldMk cId="0" sldId="301"/>
        </pc:sldMkLst>
        <pc:spChg chg="mod">
          <ac:chgData name="Ghorban Zadeh, Leila" userId="bf2de0ad-554e-43a7-9895-5589ed7ec7f6" providerId="ADAL" clId="{54A68FCD-2EEF-4620-AE75-BF38DC33FB45}" dt="2022-04-14T06:29:36.215" v="137" actId="403"/>
          <ac:spMkLst>
            <pc:docMk/>
            <pc:sldMk cId="0" sldId="301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3:21.270" v="15" actId="1076"/>
          <ac:spMkLst>
            <pc:docMk/>
            <pc:sldMk cId="0" sldId="301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29:45.169" v="140" actId="14100"/>
        <pc:sldMkLst>
          <pc:docMk/>
          <pc:sldMk cId="0" sldId="302"/>
        </pc:sldMkLst>
        <pc:spChg chg="mod">
          <ac:chgData name="Ghorban Zadeh, Leila" userId="bf2de0ad-554e-43a7-9895-5589ed7ec7f6" providerId="ADAL" clId="{54A68FCD-2EEF-4620-AE75-BF38DC33FB45}" dt="2022-04-14T06:29:45.169" v="140" actId="14100"/>
          <ac:spMkLst>
            <pc:docMk/>
            <pc:sldMk cId="0" sldId="302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3:30.984" v="17" actId="1076"/>
          <ac:spMkLst>
            <pc:docMk/>
            <pc:sldMk cId="0" sldId="302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30:06.331" v="143" actId="14100"/>
        <pc:sldMkLst>
          <pc:docMk/>
          <pc:sldMk cId="0" sldId="303"/>
        </pc:sldMkLst>
        <pc:spChg chg="mod">
          <ac:chgData name="Ghorban Zadeh, Leila" userId="bf2de0ad-554e-43a7-9895-5589ed7ec7f6" providerId="ADAL" clId="{54A68FCD-2EEF-4620-AE75-BF38DC33FB45}" dt="2022-04-14T06:30:06.331" v="143" actId="14100"/>
          <ac:spMkLst>
            <pc:docMk/>
            <pc:sldMk cId="0" sldId="303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3:41.778" v="19" actId="1076"/>
          <ac:spMkLst>
            <pc:docMk/>
            <pc:sldMk cId="0" sldId="303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30:15.251" v="146" actId="14100"/>
        <pc:sldMkLst>
          <pc:docMk/>
          <pc:sldMk cId="0" sldId="304"/>
        </pc:sldMkLst>
        <pc:spChg chg="mod">
          <ac:chgData name="Ghorban Zadeh, Leila" userId="bf2de0ad-554e-43a7-9895-5589ed7ec7f6" providerId="ADAL" clId="{54A68FCD-2EEF-4620-AE75-BF38DC33FB45}" dt="2022-04-14T06:30:15.251" v="146" actId="14100"/>
          <ac:spMkLst>
            <pc:docMk/>
            <pc:sldMk cId="0" sldId="304"/>
            <ac:spMk id="2" creationId="{00000000-0000-0000-0000-000000000000}"/>
          </ac:spMkLst>
        </pc:spChg>
        <pc:picChg chg="mod">
          <ac:chgData name="Ghorban Zadeh, Leila" userId="bf2de0ad-554e-43a7-9895-5589ed7ec7f6" providerId="ADAL" clId="{54A68FCD-2EEF-4620-AE75-BF38DC33FB45}" dt="2022-04-14T06:03:51.638" v="21" actId="1076"/>
          <ac:picMkLst>
            <pc:docMk/>
            <pc:sldMk cId="0" sldId="304"/>
            <ac:picMk id="3" creationId="{00000000-0000-0000-0000-000000000000}"/>
          </ac:picMkLst>
        </pc:picChg>
      </pc:sldChg>
      <pc:sldChg chg="modSp">
        <pc:chgData name="Ghorban Zadeh, Leila" userId="bf2de0ad-554e-43a7-9895-5589ed7ec7f6" providerId="ADAL" clId="{54A68FCD-2EEF-4620-AE75-BF38DC33FB45}" dt="2022-04-14T06:30:25.031" v="149" actId="14100"/>
        <pc:sldMkLst>
          <pc:docMk/>
          <pc:sldMk cId="0" sldId="305"/>
        </pc:sldMkLst>
        <pc:spChg chg="mod">
          <ac:chgData name="Ghorban Zadeh, Leila" userId="bf2de0ad-554e-43a7-9895-5589ed7ec7f6" providerId="ADAL" clId="{54A68FCD-2EEF-4620-AE75-BF38DC33FB45}" dt="2022-04-14T06:30:25.031" v="149" actId="14100"/>
          <ac:spMkLst>
            <pc:docMk/>
            <pc:sldMk cId="0" sldId="305"/>
            <ac:spMk id="2" creationId="{00000000-0000-0000-0000-000000000000}"/>
          </ac:spMkLst>
        </pc:spChg>
        <pc:picChg chg="mod">
          <ac:chgData name="Ghorban Zadeh, Leila" userId="bf2de0ad-554e-43a7-9895-5589ed7ec7f6" providerId="ADAL" clId="{54A68FCD-2EEF-4620-AE75-BF38DC33FB45}" dt="2022-04-14T06:04:01.123" v="23" actId="1076"/>
          <ac:picMkLst>
            <pc:docMk/>
            <pc:sldMk cId="0" sldId="305"/>
            <ac:picMk id="3" creationId="{00000000-0000-0000-0000-000000000000}"/>
          </ac:picMkLst>
        </pc:picChg>
      </pc:sldChg>
      <pc:sldChg chg="modSp">
        <pc:chgData name="Ghorban Zadeh, Leila" userId="bf2de0ad-554e-43a7-9895-5589ed7ec7f6" providerId="ADAL" clId="{54A68FCD-2EEF-4620-AE75-BF38DC33FB45}" dt="2022-04-14T06:30:37.544" v="152" actId="14100"/>
        <pc:sldMkLst>
          <pc:docMk/>
          <pc:sldMk cId="0" sldId="306"/>
        </pc:sldMkLst>
        <pc:spChg chg="mod">
          <ac:chgData name="Ghorban Zadeh, Leila" userId="bf2de0ad-554e-43a7-9895-5589ed7ec7f6" providerId="ADAL" clId="{54A68FCD-2EEF-4620-AE75-BF38DC33FB45}" dt="2022-04-14T06:30:37.544" v="152" actId="14100"/>
          <ac:spMkLst>
            <pc:docMk/>
            <pc:sldMk cId="0" sldId="306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4:11.117" v="25" actId="1076"/>
          <ac:spMkLst>
            <pc:docMk/>
            <pc:sldMk cId="0" sldId="306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6:30:46.515" v="154" actId="403"/>
        <pc:sldMkLst>
          <pc:docMk/>
          <pc:sldMk cId="0" sldId="307"/>
        </pc:sldMkLst>
        <pc:spChg chg="mod">
          <ac:chgData name="Ghorban Zadeh, Leila" userId="bf2de0ad-554e-43a7-9895-5589ed7ec7f6" providerId="ADAL" clId="{54A68FCD-2EEF-4620-AE75-BF38DC33FB45}" dt="2022-04-14T06:30:46.515" v="154" actId="403"/>
          <ac:spMkLst>
            <pc:docMk/>
            <pc:sldMk cId="0" sldId="307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6:04:21.119" v="27" actId="1076"/>
          <ac:spMkLst>
            <pc:docMk/>
            <pc:sldMk cId="0" sldId="307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4-14T07:38:09.490" v="211" actId="14100"/>
        <pc:sldMkLst>
          <pc:docMk/>
          <pc:sldMk cId="0" sldId="308"/>
        </pc:sldMkLst>
        <pc:spChg chg="mod">
          <ac:chgData name="Ghorban Zadeh, Leila" userId="bf2de0ad-554e-43a7-9895-5589ed7ec7f6" providerId="ADAL" clId="{54A68FCD-2EEF-4620-AE75-BF38DC33FB45}" dt="2022-04-14T06:30:59.617" v="157" actId="113"/>
          <ac:spMkLst>
            <pc:docMk/>
            <pc:sldMk cId="0" sldId="308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4-14T07:38:09.490" v="211" actId="14100"/>
          <ac:spMkLst>
            <pc:docMk/>
            <pc:sldMk cId="0" sldId="308"/>
            <ac:spMk id="3" creationId="{00000000-0000-0000-0000-000000000000}"/>
          </ac:spMkLst>
        </pc:spChg>
      </pc:sldChg>
      <pc:sldChg chg="modSp">
        <pc:chgData name="Ghorban Zadeh, Leila" userId="bf2de0ad-554e-43a7-9895-5589ed7ec7f6" providerId="ADAL" clId="{54A68FCD-2EEF-4620-AE75-BF38DC33FB45}" dt="2022-05-02T18:20:59.506" v="833" actId="113"/>
        <pc:sldMkLst>
          <pc:docMk/>
          <pc:sldMk cId="1606456867" sldId="313"/>
        </pc:sldMkLst>
        <pc:spChg chg="mod">
          <ac:chgData name="Ghorban Zadeh, Leila" userId="bf2de0ad-554e-43a7-9895-5589ed7ec7f6" providerId="ADAL" clId="{54A68FCD-2EEF-4620-AE75-BF38DC33FB45}" dt="2022-05-02T18:20:59.506" v="833" actId="113"/>
          <ac:spMkLst>
            <pc:docMk/>
            <pc:sldMk cId="1606456867" sldId="313"/>
            <ac:spMk id="3" creationId="{E3EAD92C-B122-44BC-9E89-9FE34B23ADA9}"/>
          </ac:spMkLst>
        </pc:spChg>
      </pc:sldChg>
      <pc:sldChg chg="modSp">
        <pc:chgData name="Ghorban Zadeh, Leila" userId="bf2de0ad-554e-43a7-9895-5589ed7ec7f6" providerId="ADAL" clId="{54A68FCD-2EEF-4620-AE75-BF38DC33FB45}" dt="2022-04-14T06:27:15.821" v="103" actId="14100"/>
        <pc:sldMkLst>
          <pc:docMk/>
          <pc:sldMk cId="2118110890" sldId="314"/>
        </pc:sldMkLst>
        <pc:spChg chg="mod">
          <ac:chgData name="Ghorban Zadeh, Leila" userId="bf2de0ad-554e-43a7-9895-5589ed7ec7f6" providerId="ADAL" clId="{54A68FCD-2EEF-4620-AE75-BF38DC33FB45}" dt="2022-04-14T06:27:15.821" v="103" actId="14100"/>
          <ac:spMkLst>
            <pc:docMk/>
            <pc:sldMk cId="2118110890" sldId="314"/>
            <ac:spMk id="2" creationId="{00000000-0000-0000-0000-000000000000}"/>
          </ac:spMkLst>
        </pc:spChg>
      </pc:sldChg>
      <pc:sldChg chg="modSp add">
        <pc:chgData name="Ghorban Zadeh, Leila" userId="bf2de0ad-554e-43a7-9895-5589ed7ec7f6" providerId="ADAL" clId="{54A68FCD-2EEF-4620-AE75-BF38DC33FB45}" dt="2022-04-16T07:55:49.531" v="295" actId="20577"/>
        <pc:sldMkLst>
          <pc:docMk/>
          <pc:sldMk cId="4073528541" sldId="315"/>
        </pc:sldMkLst>
        <pc:spChg chg="mod">
          <ac:chgData name="Ghorban Zadeh, Leila" userId="bf2de0ad-554e-43a7-9895-5589ed7ec7f6" providerId="ADAL" clId="{54A68FCD-2EEF-4620-AE75-BF38DC33FB45}" dt="2022-04-16T07:55:49.531" v="295" actId="20577"/>
          <ac:spMkLst>
            <pc:docMk/>
            <pc:sldMk cId="4073528541" sldId="315"/>
            <ac:spMk id="3" creationId="{ACE5BD58-F1BF-4A90-9878-56AA18B2F0A3}"/>
          </ac:spMkLst>
        </pc:spChg>
      </pc:sldChg>
      <pc:sldChg chg="modSp add del">
        <pc:chgData name="Ghorban Zadeh, Leila" userId="bf2de0ad-554e-43a7-9895-5589ed7ec7f6" providerId="ADAL" clId="{54A68FCD-2EEF-4620-AE75-BF38DC33FB45}" dt="2022-05-02T18:29:53.685" v="854" actId="2696"/>
        <pc:sldMkLst>
          <pc:docMk/>
          <pc:sldMk cId="3505876158" sldId="316"/>
        </pc:sldMkLst>
        <pc:spChg chg="mod">
          <ac:chgData name="Ghorban Zadeh, Leila" userId="bf2de0ad-554e-43a7-9895-5589ed7ec7f6" providerId="ADAL" clId="{54A68FCD-2EEF-4620-AE75-BF38DC33FB45}" dt="2022-04-14T17:06:28.201" v="220" actId="20577"/>
          <ac:spMkLst>
            <pc:docMk/>
            <pc:sldMk cId="3505876158" sldId="316"/>
            <ac:spMk id="2" creationId="{0EAE9783-61A2-46E2-8480-544F968424C9}"/>
          </ac:spMkLst>
        </pc:spChg>
      </pc:sldChg>
      <pc:sldChg chg="modSp add">
        <pc:chgData name="Ghorban Zadeh, Leila" userId="bf2de0ad-554e-43a7-9895-5589ed7ec7f6" providerId="ADAL" clId="{54A68FCD-2EEF-4620-AE75-BF38DC33FB45}" dt="2022-04-14T17:23:00.469" v="225" actId="20577"/>
        <pc:sldMkLst>
          <pc:docMk/>
          <pc:sldMk cId="308744744" sldId="317"/>
        </pc:sldMkLst>
        <pc:spChg chg="mod">
          <ac:chgData name="Ghorban Zadeh, Leila" userId="bf2de0ad-554e-43a7-9895-5589ed7ec7f6" providerId="ADAL" clId="{54A68FCD-2EEF-4620-AE75-BF38DC33FB45}" dt="2022-04-14T17:23:00.469" v="225" actId="20577"/>
          <ac:spMkLst>
            <pc:docMk/>
            <pc:sldMk cId="308744744" sldId="317"/>
            <ac:spMk id="2" creationId="{0EAE9783-61A2-46E2-8480-544F968424C9}"/>
          </ac:spMkLst>
        </pc:spChg>
      </pc:sldChg>
      <pc:sldChg chg="addSp delSp modSp add del">
        <pc:chgData name="Ghorban Zadeh, Leila" userId="bf2de0ad-554e-43a7-9895-5589ed7ec7f6" providerId="ADAL" clId="{54A68FCD-2EEF-4620-AE75-BF38DC33FB45}" dt="2022-05-02T18:57:30.747" v="860" actId="2696"/>
        <pc:sldMkLst>
          <pc:docMk/>
          <pc:sldMk cId="1878842646" sldId="318"/>
        </pc:sldMkLst>
        <pc:spChg chg="mod">
          <ac:chgData name="Ghorban Zadeh, Leila" userId="bf2de0ad-554e-43a7-9895-5589ed7ec7f6" providerId="ADAL" clId="{54A68FCD-2EEF-4620-AE75-BF38DC33FB45}" dt="2022-04-19T15:32:32.200" v="324" actId="14100"/>
          <ac:spMkLst>
            <pc:docMk/>
            <pc:sldMk cId="1878842646" sldId="318"/>
            <ac:spMk id="2" creationId="{00000000-0000-0000-0000-000000000000}"/>
          </ac:spMkLst>
        </pc:spChg>
        <pc:spChg chg="del">
          <ac:chgData name="Ghorban Zadeh, Leila" userId="bf2de0ad-554e-43a7-9895-5589ed7ec7f6" providerId="ADAL" clId="{54A68FCD-2EEF-4620-AE75-BF38DC33FB45}" dt="2022-04-19T15:33:08.875" v="325" actId="478"/>
          <ac:spMkLst>
            <pc:docMk/>
            <pc:sldMk cId="1878842646" sldId="318"/>
            <ac:spMk id="3" creationId="{00000000-0000-0000-0000-000000000000}"/>
          </ac:spMkLst>
        </pc:spChg>
        <pc:spChg chg="add mod">
          <ac:chgData name="Ghorban Zadeh, Leila" userId="bf2de0ad-554e-43a7-9895-5589ed7ec7f6" providerId="ADAL" clId="{54A68FCD-2EEF-4620-AE75-BF38DC33FB45}" dt="2022-04-19T15:33:42.945" v="330" actId="1076"/>
          <ac:spMkLst>
            <pc:docMk/>
            <pc:sldMk cId="1878842646" sldId="318"/>
            <ac:spMk id="6" creationId="{339E2585-F8A4-47DB-90AE-2CD2F2698E3E}"/>
          </ac:spMkLst>
        </pc:spChg>
        <pc:graphicFrameChg chg="add del mod modGraphic">
          <ac:chgData name="Ghorban Zadeh, Leila" userId="bf2de0ad-554e-43a7-9895-5589ed7ec7f6" providerId="ADAL" clId="{54A68FCD-2EEF-4620-AE75-BF38DC33FB45}" dt="2022-04-19T16:22:10.209" v="639" actId="478"/>
          <ac:graphicFrameMkLst>
            <pc:docMk/>
            <pc:sldMk cId="1878842646" sldId="318"/>
            <ac:graphicFrameMk id="4" creationId="{F8BBBE8C-DD34-4939-A355-B3451F658B72}"/>
          </ac:graphicFrameMkLst>
        </pc:graphicFrameChg>
        <pc:picChg chg="add mod">
          <ac:chgData name="Ghorban Zadeh, Leila" userId="bf2de0ad-554e-43a7-9895-5589ed7ec7f6" providerId="ADAL" clId="{54A68FCD-2EEF-4620-AE75-BF38DC33FB45}" dt="2022-04-19T15:33:45.278" v="331" actId="1076"/>
          <ac:picMkLst>
            <pc:docMk/>
            <pc:sldMk cId="1878842646" sldId="318"/>
            <ac:picMk id="5" creationId="{15F00D0C-8907-40A8-A727-26D36C49A29D}"/>
          </ac:picMkLst>
        </pc:picChg>
      </pc:sldChg>
      <pc:sldChg chg="addSp delSp modSp add del modAnim">
        <pc:chgData name="Ghorban Zadeh, Leila" userId="bf2de0ad-554e-43a7-9895-5589ed7ec7f6" providerId="ADAL" clId="{54A68FCD-2EEF-4620-AE75-BF38DC33FB45}" dt="2022-05-02T18:57:30.720" v="859" actId="2696"/>
        <pc:sldMkLst>
          <pc:docMk/>
          <pc:sldMk cId="3777959558" sldId="319"/>
        </pc:sldMkLst>
        <pc:spChg chg="mod">
          <ac:chgData name="Ghorban Zadeh, Leila" userId="bf2de0ad-554e-43a7-9895-5589ed7ec7f6" providerId="ADAL" clId="{54A68FCD-2EEF-4620-AE75-BF38DC33FB45}" dt="2022-04-19T15:34:57.785" v="360" actId="20577"/>
          <ac:spMkLst>
            <pc:docMk/>
            <pc:sldMk cId="3777959558" sldId="319"/>
            <ac:spMk id="2" creationId="{00000000-0000-0000-0000-000000000000}"/>
          </ac:spMkLst>
        </pc:spChg>
        <pc:spChg chg="del">
          <ac:chgData name="Ghorban Zadeh, Leila" userId="bf2de0ad-554e-43a7-9895-5589ed7ec7f6" providerId="ADAL" clId="{54A68FCD-2EEF-4620-AE75-BF38DC33FB45}" dt="2022-04-19T16:02:04.185" v="365" actId="478"/>
          <ac:spMkLst>
            <pc:docMk/>
            <pc:sldMk cId="3777959558" sldId="319"/>
            <ac:spMk id="6" creationId="{339E2585-F8A4-47DB-90AE-2CD2F2698E3E}"/>
          </ac:spMkLst>
        </pc:spChg>
        <pc:spChg chg="add">
          <ac:chgData name="Ghorban Zadeh, Leila" userId="bf2de0ad-554e-43a7-9895-5589ed7ec7f6" providerId="ADAL" clId="{54A68FCD-2EEF-4620-AE75-BF38DC33FB45}" dt="2022-04-19T16:02:05.759" v="366"/>
          <ac:spMkLst>
            <pc:docMk/>
            <pc:sldMk cId="3777959558" sldId="319"/>
            <ac:spMk id="7" creationId="{16DF27E7-6870-481D-997E-1047EA079588}"/>
          </ac:spMkLst>
        </pc:spChg>
        <pc:graphicFrameChg chg="del modGraphic">
          <ac:chgData name="Ghorban Zadeh, Leila" userId="bf2de0ad-554e-43a7-9895-5589ed7ec7f6" providerId="ADAL" clId="{54A68FCD-2EEF-4620-AE75-BF38DC33FB45}" dt="2022-04-19T16:01:59.599" v="363" actId="478"/>
          <ac:graphicFrameMkLst>
            <pc:docMk/>
            <pc:sldMk cId="3777959558" sldId="319"/>
            <ac:graphicFrameMk id="4" creationId="{F8BBBE8C-DD34-4939-A355-B3451F658B72}"/>
          </ac:graphicFrameMkLst>
        </pc:graphicFrameChg>
        <pc:picChg chg="del">
          <ac:chgData name="Ghorban Zadeh, Leila" userId="bf2de0ad-554e-43a7-9895-5589ed7ec7f6" providerId="ADAL" clId="{54A68FCD-2EEF-4620-AE75-BF38DC33FB45}" dt="2022-04-19T16:02:01.159" v="364" actId="478"/>
          <ac:picMkLst>
            <pc:docMk/>
            <pc:sldMk cId="3777959558" sldId="319"/>
            <ac:picMk id="5" creationId="{15F00D0C-8907-40A8-A727-26D36C49A29D}"/>
          </ac:picMkLst>
        </pc:picChg>
        <pc:picChg chg="add">
          <ac:chgData name="Ghorban Zadeh, Leila" userId="bf2de0ad-554e-43a7-9895-5589ed7ec7f6" providerId="ADAL" clId="{54A68FCD-2EEF-4620-AE75-BF38DC33FB45}" dt="2022-04-19T16:02:19.227" v="367"/>
          <ac:picMkLst>
            <pc:docMk/>
            <pc:sldMk cId="3777959558" sldId="319"/>
            <ac:picMk id="8" creationId="{D51401A4-A8F8-4743-BE0A-C1E7E71E2524}"/>
          </ac:picMkLst>
        </pc:picChg>
        <pc:picChg chg="add">
          <ac:chgData name="Ghorban Zadeh, Leila" userId="bf2de0ad-554e-43a7-9895-5589ed7ec7f6" providerId="ADAL" clId="{54A68FCD-2EEF-4620-AE75-BF38DC33FB45}" dt="2022-04-19T16:02:19.227" v="367"/>
          <ac:picMkLst>
            <pc:docMk/>
            <pc:sldMk cId="3777959558" sldId="319"/>
            <ac:picMk id="9" creationId="{45702B31-7FE8-4B84-973E-77B3338B4AC7}"/>
          </ac:picMkLst>
        </pc:picChg>
        <pc:picChg chg="add">
          <ac:chgData name="Ghorban Zadeh, Leila" userId="bf2de0ad-554e-43a7-9895-5589ed7ec7f6" providerId="ADAL" clId="{54A68FCD-2EEF-4620-AE75-BF38DC33FB45}" dt="2022-04-19T16:02:19.227" v="367"/>
          <ac:picMkLst>
            <pc:docMk/>
            <pc:sldMk cId="3777959558" sldId="319"/>
            <ac:picMk id="10" creationId="{B05FE492-BD68-4252-8978-49106EE08E5D}"/>
          </ac:picMkLst>
        </pc:picChg>
      </pc:sldChg>
      <pc:sldChg chg="addSp delSp modSp add del delAnim">
        <pc:chgData name="Ghorban Zadeh, Leila" userId="bf2de0ad-554e-43a7-9895-5589ed7ec7f6" providerId="ADAL" clId="{54A68FCD-2EEF-4620-AE75-BF38DC33FB45}" dt="2022-05-02T18:57:30.712" v="858" actId="2696"/>
        <pc:sldMkLst>
          <pc:docMk/>
          <pc:sldMk cId="1268889404" sldId="320"/>
        </pc:sldMkLst>
        <pc:spChg chg="mod">
          <ac:chgData name="Ghorban Zadeh, Leila" userId="bf2de0ad-554e-43a7-9895-5589ed7ec7f6" providerId="ADAL" clId="{54A68FCD-2EEF-4620-AE75-BF38DC33FB45}" dt="2022-04-19T16:05:16.501" v="433" actId="14100"/>
          <ac:spMkLst>
            <pc:docMk/>
            <pc:sldMk cId="1268889404" sldId="320"/>
            <ac:spMk id="2" creationId="{00000000-0000-0000-0000-000000000000}"/>
          </ac:spMkLst>
        </pc:spChg>
        <pc:spChg chg="add del mod">
          <ac:chgData name="Ghorban Zadeh, Leila" userId="bf2de0ad-554e-43a7-9895-5589ed7ec7f6" providerId="ADAL" clId="{54A68FCD-2EEF-4620-AE75-BF38DC33FB45}" dt="2022-04-19T16:03:30.385" v="405" actId="478"/>
          <ac:spMkLst>
            <pc:docMk/>
            <pc:sldMk cId="1268889404" sldId="320"/>
            <ac:spMk id="4" creationId="{E3A5E0D6-2C08-4DE7-A226-6E3FA16417F0}"/>
          </ac:spMkLst>
        </pc:spChg>
        <pc:spChg chg="del">
          <ac:chgData name="Ghorban Zadeh, Leila" userId="bf2de0ad-554e-43a7-9895-5589ed7ec7f6" providerId="ADAL" clId="{54A68FCD-2EEF-4620-AE75-BF38DC33FB45}" dt="2022-04-19T16:02:34.835" v="370" actId="478"/>
          <ac:spMkLst>
            <pc:docMk/>
            <pc:sldMk cId="1268889404" sldId="320"/>
            <ac:spMk id="7" creationId="{16DF27E7-6870-481D-997E-1047EA079588}"/>
          </ac:spMkLst>
        </pc:spChg>
        <pc:spChg chg="add mod">
          <ac:chgData name="Ghorban Zadeh, Leila" userId="bf2de0ad-554e-43a7-9895-5589ed7ec7f6" providerId="ADAL" clId="{54A68FCD-2EEF-4620-AE75-BF38DC33FB45}" dt="2022-04-19T16:03:49.793" v="408" actId="1076"/>
          <ac:spMkLst>
            <pc:docMk/>
            <pc:sldMk cId="1268889404" sldId="320"/>
            <ac:spMk id="11" creationId="{CCBB4B68-DDFB-4137-AB3C-F60D47F213E1}"/>
          </ac:spMkLst>
        </pc:spChg>
        <pc:spChg chg="add del mod">
          <ac:chgData name="Ghorban Zadeh, Leila" userId="bf2de0ad-554e-43a7-9895-5589ed7ec7f6" providerId="ADAL" clId="{54A68FCD-2EEF-4620-AE75-BF38DC33FB45}" dt="2022-04-19T16:03:54.832" v="412"/>
          <ac:spMkLst>
            <pc:docMk/>
            <pc:sldMk cId="1268889404" sldId="320"/>
            <ac:spMk id="12" creationId="{6D2D6A53-D4BD-41EA-AD95-00D73AAC7246}"/>
          </ac:spMkLst>
        </pc:spChg>
        <pc:picChg chg="del">
          <ac:chgData name="Ghorban Zadeh, Leila" userId="bf2de0ad-554e-43a7-9895-5589ed7ec7f6" providerId="ADAL" clId="{54A68FCD-2EEF-4620-AE75-BF38DC33FB45}" dt="2022-04-19T16:02:31.196" v="369" actId="478"/>
          <ac:picMkLst>
            <pc:docMk/>
            <pc:sldMk cId="1268889404" sldId="320"/>
            <ac:picMk id="8" creationId="{D51401A4-A8F8-4743-BE0A-C1E7E71E2524}"/>
          </ac:picMkLst>
        </pc:picChg>
        <pc:picChg chg="del">
          <ac:chgData name="Ghorban Zadeh, Leila" userId="bf2de0ad-554e-43a7-9895-5589ed7ec7f6" providerId="ADAL" clId="{54A68FCD-2EEF-4620-AE75-BF38DC33FB45}" dt="2022-04-19T16:02:31.196" v="369" actId="478"/>
          <ac:picMkLst>
            <pc:docMk/>
            <pc:sldMk cId="1268889404" sldId="320"/>
            <ac:picMk id="9" creationId="{45702B31-7FE8-4B84-973E-77B3338B4AC7}"/>
          </ac:picMkLst>
        </pc:picChg>
        <pc:picChg chg="del">
          <ac:chgData name="Ghorban Zadeh, Leila" userId="bf2de0ad-554e-43a7-9895-5589ed7ec7f6" providerId="ADAL" clId="{54A68FCD-2EEF-4620-AE75-BF38DC33FB45}" dt="2022-04-19T16:02:31.196" v="369" actId="478"/>
          <ac:picMkLst>
            <pc:docMk/>
            <pc:sldMk cId="1268889404" sldId="320"/>
            <ac:picMk id="10" creationId="{B05FE492-BD68-4252-8978-49106EE08E5D}"/>
          </ac:picMkLst>
        </pc:picChg>
      </pc:sldChg>
      <pc:sldChg chg="addSp delSp modSp add del">
        <pc:chgData name="Ghorban Zadeh, Leila" userId="bf2de0ad-554e-43a7-9895-5589ed7ec7f6" providerId="ADAL" clId="{54A68FCD-2EEF-4620-AE75-BF38DC33FB45}" dt="2022-05-02T18:57:30.704" v="857" actId="2696"/>
        <pc:sldMkLst>
          <pc:docMk/>
          <pc:sldMk cId="1535276011" sldId="322"/>
        </pc:sldMkLst>
        <pc:spChg chg="mod">
          <ac:chgData name="Ghorban Zadeh, Leila" userId="bf2de0ad-554e-43a7-9895-5589ed7ec7f6" providerId="ADAL" clId="{54A68FCD-2EEF-4620-AE75-BF38DC33FB45}" dt="2022-04-19T16:05:25.954" v="439" actId="14100"/>
          <ac:spMkLst>
            <pc:docMk/>
            <pc:sldMk cId="1535276011" sldId="322"/>
            <ac:spMk id="2" creationId="{00000000-0000-0000-0000-000000000000}"/>
          </ac:spMkLst>
        </pc:spChg>
        <pc:spChg chg="add del mod">
          <ac:chgData name="Ghorban Zadeh, Leila" userId="bf2de0ad-554e-43a7-9895-5589ed7ec7f6" providerId="ADAL" clId="{54A68FCD-2EEF-4620-AE75-BF38DC33FB45}" dt="2022-04-19T16:04:19.010" v="417"/>
          <ac:spMkLst>
            <pc:docMk/>
            <pc:sldMk cId="1535276011" sldId="322"/>
            <ac:spMk id="4" creationId="{D69C737F-61C9-40ED-8876-1B03EDD39F4B}"/>
          </ac:spMkLst>
        </pc:spChg>
        <pc:spChg chg="add del mod">
          <ac:chgData name="Ghorban Zadeh, Leila" userId="bf2de0ad-554e-43a7-9895-5589ed7ec7f6" providerId="ADAL" clId="{54A68FCD-2EEF-4620-AE75-BF38DC33FB45}" dt="2022-04-19T16:04:25.239" v="419" actId="478"/>
          <ac:spMkLst>
            <pc:docMk/>
            <pc:sldMk cId="1535276011" sldId="322"/>
            <ac:spMk id="5" creationId="{BE5DF7DE-F25D-450D-814C-252F6D3F2669}"/>
          </ac:spMkLst>
        </pc:spChg>
        <pc:spChg chg="add mod">
          <ac:chgData name="Ghorban Zadeh, Leila" userId="bf2de0ad-554e-43a7-9895-5589ed7ec7f6" providerId="ADAL" clId="{54A68FCD-2EEF-4620-AE75-BF38DC33FB45}" dt="2022-04-19T16:04:29.084" v="422" actId="1076"/>
          <ac:spMkLst>
            <pc:docMk/>
            <pc:sldMk cId="1535276011" sldId="322"/>
            <ac:spMk id="7" creationId="{F83C1B12-095E-49EB-AECB-B3591BE65ECC}"/>
          </ac:spMkLst>
        </pc:spChg>
        <pc:spChg chg="del">
          <ac:chgData name="Ghorban Zadeh, Leila" userId="bf2de0ad-554e-43a7-9895-5589ed7ec7f6" providerId="ADAL" clId="{54A68FCD-2EEF-4620-AE75-BF38DC33FB45}" dt="2022-04-19T16:04:22.332" v="418" actId="478"/>
          <ac:spMkLst>
            <pc:docMk/>
            <pc:sldMk cId="1535276011" sldId="322"/>
            <ac:spMk id="11" creationId="{CCBB4B68-DDFB-4137-AB3C-F60D47F213E1}"/>
          </ac:spMkLst>
        </pc:spChg>
      </pc:sldChg>
      <pc:sldChg chg="addSp delSp modSp add del modAnim">
        <pc:chgData name="Ghorban Zadeh, Leila" userId="bf2de0ad-554e-43a7-9895-5589ed7ec7f6" providerId="ADAL" clId="{54A68FCD-2EEF-4620-AE75-BF38DC33FB45}" dt="2022-05-02T18:57:30.695" v="856" actId="2696"/>
        <pc:sldMkLst>
          <pc:docMk/>
          <pc:sldMk cId="3309512720" sldId="323"/>
        </pc:sldMkLst>
        <pc:spChg chg="mod">
          <ac:chgData name="Ghorban Zadeh, Leila" userId="bf2de0ad-554e-43a7-9895-5589ed7ec7f6" providerId="ADAL" clId="{54A68FCD-2EEF-4620-AE75-BF38DC33FB45}" dt="2022-04-19T16:06:34.396" v="472" actId="20577"/>
          <ac:spMkLst>
            <pc:docMk/>
            <pc:sldMk cId="3309512720" sldId="323"/>
            <ac:spMk id="2" creationId="{00000000-0000-0000-0000-000000000000}"/>
          </ac:spMkLst>
        </pc:spChg>
        <pc:spChg chg="add del mod">
          <ac:chgData name="Ghorban Zadeh, Leila" userId="bf2de0ad-554e-43a7-9895-5589ed7ec7f6" providerId="ADAL" clId="{54A68FCD-2EEF-4620-AE75-BF38DC33FB45}" dt="2022-04-19T16:04:51.590" v="425" actId="478"/>
          <ac:spMkLst>
            <pc:docMk/>
            <pc:sldMk cId="3309512720" sldId="323"/>
            <ac:spMk id="4" creationId="{ED29FABF-9113-422D-BB89-860A5B90C8B3}"/>
          </ac:spMkLst>
        </pc:spChg>
        <pc:spChg chg="add">
          <ac:chgData name="Ghorban Zadeh, Leila" userId="bf2de0ad-554e-43a7-9895-5589ed7ec7f6" providerId="ADAL" clId="{54A68FCD-2EEF-4620-AE75-BF38DC33FB45}" dt="2022-04-19T16:05:51.647" v="443"/>
          <ac:spMkLst>
            <pc:docMk/>
            <pc:sldMk cId="3309512720" sldId="323"/>
            <ac:spMk id="6" creationId="{7A33DCC3-7644-4555-8546-A458C4986CA6}"/>
          </ac:spMkLst>
        </pc:spChg>
        <pc:spChg chg="del">
          <ac:chgData name="Ghorban Zadeh, Leila" userId="bf2de0ad-554e-43a7-9895-5589ed7ec7f6" providerId="ADAL" clId="{54A68FCD-2EEF-4620-AE75-BF38DC33FB45}" dt="2022-04-19T16:04:48.848" v="424" actId="478"/>
          <ac:spMkLst>
            <pc:docMk/>
            <pc:sldMk cId="3309512720" sldId="323"/>
            <ac:spMk id="7" creationId="{F83C1B12-095E-49EB-AECB-B3591BE65ECC}"/>
          </ac:spMkLst>
        </pc:spChg>
        <pc:picChg chg="add">
          <ac:chgData name="Ghorban Zadeh, Leila" userId="bf2de0ad-554e-43a7-9895-5589ed7ec7f6" providerId="ADAL" clId="{54A68FCD-2EEF-4620-AE75-BF38DC33FB45}" dt="2022-04-19T16:06:13.838" v="467"/>
          <ac:picMkLst>
            <pc:docMk/>
            <pc:sldMk cId="3309512720" sldId="323"/>
            <ac:picMk id="8" creationId="{102BC908-419D-410B-8351-B2B0ADDD0A3B}"/>
          </ac:picMkLst>
        </pc:picChg>
        <pc:picChg chg="add">
          <ac:chgData name="Ghorban Zadeh, Leila" userId="bf2de0ad-554e-43a7-9895-5589ed7ec7f6" providerId="ADAL" clId="{54A68FCD-2EEF-4620-AE75-BF38DC33FB45}" dt="2022-04-19T16:06:13.838" v="467"/>
          <ac:picMkLst>
            <pc:docMk/>
            <pc:sldMk cId="3309512720" sldId="323"/>
            <ac:picMk id="9" creationId="{20EA76B3-A6C9-4664-9B86-AB463FAF800F}"/>
          </ac:picMkLst>
        </pc:picChg>
      </pc:sldChg>
      <pc:sldChg chg="addSp delSp modSp add del">
        <pc:chgData name="Ghorban Zadeh, Leila" userId="bf2de0ad-554e-43a7-9895-5589ed7ec7f6" providerId="ADAL" clId="{54A68FCD-2EEF-4620-AE75-BF38DC33FB45}" dt="2022-05-02T18:57:36.796" v="861" actId="2696"/>
        <pc:sldMkLst>
          <pc:docMk/>
          <pc:sldMk cId="3846381179" sldId="324"/>
        </pc:sldMkLst>
        <pc:spChg chg="del mod">
          <ac:chgData name="Ghorban Zadeh, Leila" userId="bf2de0ad-554e-43a7-9895-5589ed7ec7f6" providerId="ADAL" clId="{54A68FCD-2EEF-4620-AE75-BF38DC33FB45}" dt="2022-04-19T16:12:51.188" v="606" actId="478"/>
          <ac:spMkLst>
            <pc:docMk/>
            <pc:sldMk cId="3846381179" sldId="324"/>
            <ac:spMk id="2" creationId="{00000000-0000-0000-0000-000000000000}"/>
          </ac:spMkLst>
        </pc:spChg>
        <pc:spChg chg="add del mod">
          <ac:chgData name="Ghorban Zadeh, Leila" userId="bf2de0ad-554e-43a7-9895-5589ed7ec7f6" providerId="ADAL" clId="{54A68FCD-2EEF-4620-AE75-BF38DC33FB45}" dt="2022-04-19T16:10:27.923" v="549" actId="478"/>
          <ac:spMkLst>
            <pc:docMk/>
            <pc:sldMk cId="3846381179" sldId="324"/>
            <ac:spMk id="4" creationId="{734D2D58-6627-4963-8623-7D397594395D}"/>
          </ac:spMkLst>
        </pc:spChg>
        <pc:spChg chg="del">
          <ac:chgData name="Ghorban Zadeh, Leila" userId="bf2de0ad-554e-43a7-9895-5589ed7ec7f6" providerId="ADAL" clId="{54A68FCD-2EEF-4620-AE75-BF38DC33FB45}" dt="2022-04-19T16:10:25.779" v="548" actId="478"/>
          <ac:spMkLst>
            <pc:docMk/>
            <pc:sldMk cId="3846381179" sldId="324"/>
            <ac:spMk id="7" creationId="{F83C1B12-095E-49EB-AECB-B3591BE65ECC}"/>
          </ac:spMkLst>
        </pc:spChg>
        <pc:spChg chg="add mod">
          <ac:chgData name="Ghorban Zadeh, Leila" userId="bf2de0ad-554e-43a7-9895-5589ed7ec7f6" providerId="ADAL" clId="{54A68FCD-2EEF-4620-AE75-BF38DC33FB45}" dt="2022-04-19T16:12:59.164" v="608" actId="1076"/>
          <ac:spMkLst>
            <pc:docMk/>
            <pc:sldMk cId="3846381179" sldId="324"/>
            <ac:spMk id="9" creationId="{943FED1D-988A-44E3-AB9D-693F57F65C40}"/>
          </ac:spMkLst>
        </pc:spChg>
        <pc:spChg chg="add del mod">
          <ac:chgData name="Ghorban Zadeh, Leila" userId="bf2de0ad-554e-43a7-9895-5589ed7ec7f6" providerId="ADAL" clId="{54A68FCD-2EEF-4620-AE75-BF38DC33FB45}" dt="2022-04-19T16:12:53.324" v="607" actId="478"/>
          <ac:spMkLst>
            <pc:docMk/>
            <pc:sldMk cId="3846381179" sldId="324"/>
            <ac:spMk id="10" creationId="{A3E243DC-7423-44D5-A8E4-8148CD624C2D}"/>
          </ac:spMkLst>
        </pc:spChg>
        <pc:picChg chg="add mod">
          <ac:chgData name="Ghorban Zadeh, Leila" userId="bf2de0ad-554e-43a7-9895-5589ed7ec7f6" providerId="ADAL" clId="{54A68FCD-2EEF-4620-AE75-BF38DC33FB45}" dt="2022-04-19T16:10:32.628" v="551" actId="1076"/>
          <ac:picMkLst>
            <pc:docMk/>
            <pc:sldMk cId="3846381179" sldId="324"/>
            <ac:picMk id="6" creationId="{5CAB76EF-B50B-468D-A6F2-ADCBD7497925}"/>
          </ac:picMkLst>
        </pc:picChg>
        <pc:picChg chg="add mod">
          <ac:chgData name="Ghorban Zadeh, Leila" userId="bf2de0ad-554e-43a7-9895-5589ed7ec7f6" providerId="ADAL" clId="{54A68FCD-2EEF-4620-AE75-BF38DC33FB45}" dt="2022-04-19T16:10:32.628" v="551" actId="1076"/>
          <ac:picMkLst>
            <pc:docMk/>
            <pc:sldMk cId="3846381179" sldId="324"/>
            <ac:picMk id="8" creationId="{852BEF80-8056-4207-B0B3-C9897B8BD96D}"/>
          </ac:picMkLst>
        </pc:picChg>
      </pc:sldChg>
      <pc:sldChg chg="addSp modSp add del modAnim">
        <pc:chgData name="Ghorban Zadeh, Leila" userId="bf2de0ad-554e-43a7-9895-5589ed7ec7f6" providerId="ADAL" clId="{54A68FCD-2EEF-4620-AE75-BF38DC33FB45}" dt="2022-05-02T18:57:36.839" v="865" actId="2696"/>
        <pc:sldMkLst>
          <pc:docMk/>
          <pc:sldMk cId="3641257566" sldId="325"/>
        </pc:sldMkLst>
        <pc:spChg chg="mod">
          <ac:chgData name="Ghorban Zadeh, Leila" userId="bf2de0ad-554e-43a7-9895-5589ed7ec7f6" providerId="ADAL" clId="{54A68FCD-2EEF-4620-AE75-BF38DC33FB45}" dt="2022-04-19T16:27:43.130" v="640" actId="20577"/>
          <ac:spMkLst>
            <pc:docMk/>
            <pc:sldMk cId="3641257566" sldId="325"/>
            <ac:spMk id="2" creationId="{00000000-0000-0000-0000-000000000000}"/>
          </ac:spMkLst>
        </pc:spChg>
        <pc:spChg chg="add">
          <ac:chgData name="Ghorban Zadeh, Leila" userId="bf2de0ad-554e-43a7-9895-5589ed7ec7f6" providerId="ADAL" clId="{54A68FCD-2EEF-4620-AE75-BF38DC33FB45}" dt="2022-04-19T16:07:32.942" v="478"/>
          <ac:spMkLst>
            <pc:docMk/>
            <pc:sldMk cId="3641257566" sldId="325"/>
            <ac:spMk id="5" creationId="{D12BACAF-7F08-4168-9260-5DB007A6B1E6}"/>
          </ac:spMkLst>
        </pc:spChg>
        <pc:spChg chg="add">
          <ac:chgData name="Ghorban Zadeh, Leila" userId="bf2de0ad-554e-43a7-9895-5589ed7ec7f6" providerId="ADAL" clId="{54A68FCD-2EEF-4620-AE75-BF38DC33FB45}" dt="2022-04-19T16:07:32.942" v="478"/>
          <ac:spMkLst>
            <pc:docMk/>
            <pc:sldMk cId="3641257566" sldId="325"/>
            <ac:spMk id="6" creationId="{9F6715D2-3C00-4834-8513-4DCDF7669AF0}"/>
          </ac:spMkLst>
        </pc:spChg>
        <pc:picChg chg="add">
          <ac:chgData name="Ghorban Zadeh, Leila" userId="bf2de0ad-554e-43a7-9895-5589ed7ec7f6" providerId="ADAL" clId="{54A68FCD-2EEF-4620-AE75-BF38DC33FB45}" dt="2022-04-19T16:07:32.942" v="478"/>
          <ac:picMkLst>
            <pc:docMk/>
            <pc:sldMk cId="3641257566" sldId="325"/>
            <ac:picMk id="3" creationId="{3C395C70-8705-47FE-8829-3604CD2B2DEE}"/>
          </ac:picMkLst>
        </pc:picChg>
        <pc:picChg chg="add">
          <ac:chgData name="Ghorban Zadeh, Leila" userId="bf2de0ad-554e-43a7-9895-5589ed7ec7f6" providerId="ADAL" clId="{54A68FCD-2EEF-4620-AE75-BF38DC33FB45}" dt="2022-04-19T16:07:32.942" v="478"/>
          <ac:picMkLst>
            <pc:docMk/>
            <pc:sldMk cId="3641257566" sldId="325"/>
            <ac:picMk id="4" creationId="{FD3537DA-18AE-49DC-A11B-82530E684213}"/>
          </ac:picMkLst>
        </pc:picChg>
      </pc:sldChg>
      <pc:sldChg chg="addSp modSp add del">
        <pc:chgData name="Ghorban Zadeh, Leila" userId="bf2de0ad-554e-43a7-9895-5589ed7ec7f6" providerId="ADAL" clId="{54A68FCD-2EEF-4620-AE75-BF38DC33FB45}" dt="2022-05-02T18:57:36.830" v="864" actId="2696"/>
        <pc:sldMkLst>
          <pc:docMk/>
          <pc:sldMk cId="2805154519" sldId="326"/>
        </pc:sldMkLst>
        <pc:spChg chg="mod">
          <ac:chgData name="Ghorban Zadeh, Leila" userId="bf2de0ad-554e-43a7-9895-5589ed7ec7f6" providerId="ADAL" clId="{54A68FCD-2EEF-4620-AE75-BF38DC33FB45}" dt="2022-04-19T16:08:22.328" v="518" actId="20577"/>
          <ac:spMkLst>
            <pc:docMk/>
            <pc:sldMk cId="2805154519" sldId="326"/>
            <ac:spMk id="2" creationId="{00000000-0000-0000-0000-000000000000}"/>
          </ac:spMkLst>
        </pc:spChg>
        <pc:spChg chg="add mod">
          <ac:chgData name="Ghorban Zadeh, Leila" userId="bf2de0ad-554e-43a7-9895-5589ed7ec7f6" providerId="ADAL" clId="{54A68FCD-2EEF-4620-AE75-BF38DC33FB45}" dt="2022-04-19T16:08:36.928" v="520" actId="1076"/>
          <ac:spMkLst>
            <pc:docMk/>
            <pc:sldMk cId="2805154519" sldId="326"/>
            <ac:spMk id="3" creationId="{177986A3-CCDA-46FE-9996-CA89467746C5}"/>
          </ac:spMkLst>
        </pc:spChg>
      </pc:sldChg>
      <pc:sldChg chg="addSp modSp add del">
        <pc:chgData name="Ghorban Zadeh, Leila" userId="bf2de0ad-554e-43a7-9895-5589ed7ec7f6" providerId="ADAL" clId="{54A68FCD-2EEF-4620-AE75-BF38DC33FB45}" dt="2022-05-02T18:57:36.822" v="863" actId="2696"/>
        <pc:sldMkLst>
          <pc:docMk/>
          <pc:sldMk cId="1514747433" sldId="327"/>
        </pc:sldMkLst>
        <pc:spChg chg="mod">
          <ac:chgData name="Ghorban Zadeh, Leila" userId="bf2de0ad-554e-43a7-9895-5589ed7ec7f6" providerId="ADAL" clId="{54A68FCD-2EEF-4620-AE75-BF38DC33FB45}" dt="2022-04-19T16:09:13.122" v="539" actId="20577"/>
          <ac:spMkLst>
            <pc:docMk/>
            <pc:sldMk cId="1514747433" sldId="327"/>
            <ac:spMk id="2" creationId="{00000000-0000-0000-0000-000000000000}"/>
          </ac:spMkLst>
        </pc:spChg>
        <pc:spChg chg="add mod">
          <ac:chgData name="Ghorban Zadeh, Leila" userId="bf2de0ad-554e-43a7-9895-5589ed7ec7f6" providerId="ADAL" clId="{54A68FCD-2EEF-4620-AE75-BF38DC33FB45}" dt="2022-04-19T16:09:22.972" v="541" actId="27636"/>
          <ac:spMkLst>
            <pc:docMk/>
            <pc:sldMk cId="1514747433" sldId="327"/>
            <ac:spMk id="3" creationId="{64310FF8-BAF8-4166-91CB-55E2838248A1}"/>
          </ac:spMkLst>
        </pc:spChg>
      </pc:sldChg>
      <pc:sldChg chg="addSp delSp modSp add del delAnim modAnim">
        <pc:chgData name="Ghorban Zadeh, Leila" userId="bf2de0ad-554e-43a7-9895-5589ed7ec7f6" providerId="ADAL" clId="{54A68FCD-2EEF-4620-AE75-BF38DC33FB45}" dt="2022-05-02T18:57:30.687" v="855" actId="2696"/>
        <pc:sldMkLst>
          <pc:docMk/>
          <pc:sldMk cId="3673432517" sldId="328"/>
        </pc:sldMkLst>
        <pc:spChg chg="add del mod">
          <ac:chgData name="Ghorban Zadeh, Leila" userId="bf2de0ad-554e-43a7-9895-5589ed7ec7f6" providerId="ADAL" clId="{54A68FCD-2EEF-4620-AE75-BF38DC33FB45}" dt="2022-04-19T16:07:10.216" v="476" actId="478"/>
          <ac:spMkLst>
            <pc:docMk/>
            <pc:sldMk cId="3673432517" sldId="328"/>
            <ac:spMk id="4" creationId="{5FF4A6C0-3C96-41AF-B023-32FE9F33D912}"/>
          </ac:spMkLst>
        </pc:spChg>
        <pc:spChg chg="del">
          <ac:chgData name="Ghorban Zadeh, Leila" userId="bf2de0ad-554e-43a7-9895-5589ed7ec7f6" providerId="ADAL" clId="{54A68FCD-2EEF-4620-AE75-BF38DC33FB45}" dt="2022-04-19T16:07:06.674" v="475" actId="478"/>
          <ac:spMkLst>
            <pc:docMk/>
            <pc:sldMk cId="3673432517" sldId="328"/>
            <ac:spMk id="6" creationId="{7A33DCC3-7644-4555-8546-A458C4986CA6}"/>
          </ac:spMkLst>
        </pc:spChg>
        <pc:spChg chg="add">
          <ac:chgData name="Ghorban Zadeh, Leila" userId="bf2de0ad-554e-43a7-9895-5589ed7ec7f6" providerId="ADAL" clId="{54A68FCD-2EEF-4620-AE75-BF38DC33FB45}" dt="2022-04-19T16:07:11.046" v="477"/>
          <ac:spMkLst>
            <pc:docMk/>
            <pc:sldMk cId="3673432517" sldId="328"/>
            <ac:spMk id="10" creationId="{25C7450B-934F-47BF-8E19-5180D71F1FD9}"/>
          </ac:spMkLst>
        </pc:spChg>
        <pc:picChg chg="del">
          <ac:chgData name="Ghorban Zadeh, Leila" userId="bf2de0ad-554e-43a7-9895-5589ed7ec7f6" providerId="ADAL" clId="{54A68FCD-2EEF-4620-AE75-BF38DC33FB45}" dt="2022-04-19T16:07:02.664" v="474" actId="478"/>
          <ac:picMkLst>
            <pc:docMk/>
            <pc:sldMk cId="3673432517" sldId="328"/>
            <ac:picMk id="8" creationId="{102BC908-419D-410B-8351-B2B0ADDD0A3B}"/>
          </ac:picMkLst>
        </pc:picChg>
        <pc:picChg chg="del">
          <ac:chgData name="Ghorban Zadeh, Leila" userId="bf2de0ad-554e-43a7-9895-5589ed7ec7f6" providerId="ADAL" clId="{54A68FCD-2EEF-4620-AE75-BF38DC33FB45}" dt="2022-04-19T16:07:02.664" v="474" actId="478"/>
          <ac:picMkLst>
            <pc:docMk/>
            <pc:sldMk cId="3673432517" sldId="328"/>
            <ac:picMk id="9" creationId="{20EA76B3-A6C9-4664-9B86-AB463FAF800F}"/>
          </ac:picMkLst>
        </pc:picChg>
        <pc:picChg chg="add">
          <ac:chgData name="Ghorban Zadeh, Leila" userId="bf2de0ad-554e-43a7-9895-5589ed7ec7f6" providerId="ADAL" clId="{54A68FCD-2EEF-4620-AE75-BF38DC33FB45}" dt="2022-04-19T16:07:11.046" v="477"/>
          <ac:picMkLst>
            <pc:docMk/>
            <pc:sldMk cId="3673432517" sldId="328"/>
            <ac:picMk id="11" creationId="{3EB2423A-14B0-4D2A-9FEA-C18D54F16B09}"/>
          </ac:picMkLst>
        </pc:picChg>
        <pc:picChg chg="add">
          <ac:chgData name="Ghorban Zadeh, Leila" userId="bf2de0ad-554e-43a7-9895-5589ed7ec7f6" providerId="ADAL" clId="{54A68FCD-2EEF-4620-AE75-BF38DC33FB45}" dt="2022-04-19T16:07:11.046" v="477"/>
          <ac:picMkLst>
            <pc:docMk/>
            <pc:sldMk cId="3673432517" sldId="328"/>
            <ac:picMk id="12" creationId="{05E9CED8-F2DF-4481-BE98-E46AE1607521}"/>
          </ac:picMkLst>
        </pc:picChg>
        <pc:picChg chg="add">
          <ac:chgData name="Ghorban Zadeh, Leila" userId="bf2de0ad-554e-43a7-9895-5589ed7ec7f6" providerId="ADAL" clId="{54A68FCD-2EEF-4620-AE75-BF38DC33FB45}" dt="2022-04-19T16:07:11.046" v="477"/>
          <ac:picMkLst>
            <pc:docMk/>
            <pc:sldMk cId="3673432517" sldId="328"/>
            <ac:picMk id="13" creationId="{AD60B30B-8CA9-4E11-BEDD-923A56DBA109}"/>
          </ac:picMkLst>
        </pc:picChg>
      </pc:sldChg>
      <pc:sldChg chg="addSp delSp modSp add del">
        <pc:chgData name="Ghorban Zadeh, Leila" userId="bf2de0ad-554e-43a7-9895-5589ed7ec7f6" providerId="ADAL" clId="{54A68FCD-2EEF-4620-AE75-BF38DC33FB45}" dt="2022-05-02T18:57:36.805" v="862" actId="2696"/>
        <pc:sldMkLst>
          <pc:docMk/>
          <pc:sldMk cId="1780772960" sldId="329"/>
        </pc:sldMkLst>
        <pc:spChg chg="del">
          <ac:chgData name="Ghorban Zadeh, Leila" userId="bf2de0ad-554e-43a7-9895-5589ed7ec7f6" providerId="ADAL" clId="{54A68FCD-2EEF-4620-AE75-BF38DC33FB45}" dt="2022-04-19T16:09:49.065" v="543" actId="478"/>
          <ac:spMkLst>
            <pc:docMk/>
            <pc:sldMk cId="1780772960" sldId="329"/>
            <ac:spMk id="3" creationId="{64310FF8-BAF8-4166-91CB-55E2838248A1}"/>
          </ac:spMkLst>
        </pc:spChg>
        <pc:spChg chg="add del mod">
          <ac:chgData name="Ghorban Zadeh, Leila" userId="bf2de0ad-554e-43a7-9895-5589ed7ec7f6" providerId="ADAL" clId="{54A68FCD-2EEF-4620-AE75-BF38DC33FB45}" dt="2022-04-19T16:09:50.986" v="544" actId="478"/>
          <ac:spMkLst>
            <pc:docMk/>
            <pc:sldMk cId="1780772960" sldId="329"/>
            <ac:spMk id="5" creationId="{1BF9690C-7957-4A4F-B9B4-5FAFD71663A7}"/>
          </ac:spMkLst>
        </pc:spChg>
        <pc:spChg chg="add mod">
          <ac:chgData name="Ghorban Zadeh, Leila" userId="bf2de0ad-554e-43a7-9895-5589ed7ec7f6" providerId="ADAL" clId="{54A68FCD-2EEF-4620-AE75-BF38DC33FB45}" dt="2022-04-19T16:10:05.910" v="547" actId="1076"/>
          <ac:spMkLst>
            <pc:docMk/>
            <pc:sldMk cId="1780772960" sldId="329"/>
            <ac:spMk id="7" creationId="{B6E7F80F-164F-4358-96B3-E330BF8D4C6D}"/>
          </ac:spMkLst>
        </pc:spChg>
        <pc:picChg chg="add mod">
          <ac:chgData name="Ghorban Zadeh, Leila" userId="bf2de0ad-554e-43a7-9895-5589ed7ec7f6" providerId="ADAL" clId="{54A68FCD-2EEF-4620-AE75-BF38DC33FB45}" dt="2022-04-19T16:10:05.910" v="547" actId="1076"/>
          <ac:picMkLst>
            <pc:docMk/>
            <pc:sldMk cId="1780772960" sldId="329"/>
            <ac:picMk id="6" creationId="{08598639-6EF6-4FAD-95A2-8CCE474F246E}"/>
          </ac:picMkLst>
        </pc:picChg>
      </pc:sldChg>
      <pc:sldChg chg="addSp delSp modSp add del">
        <pc:chgData name="Ghorban Zadeh, Leila" userId="bf2de0ad-554e-43a7-9895-5589ed7ec7f6" providerId="ADAL" clId="{54A68FCD-2EEF-4620-AE75-BF38DC33FB45}" dt="2022-05-02T18:57:44.179" v="871" actId="2696"/>
        <pc:sldMkLst>
          <pc:docMk/>
          <pc:sldMk cId="3564667455" sldId="330"/>
        </pc:sldMkLst>
        <pc:spChg chg="del">
          <ac:chgData name="Ghorban Zadeh, Leila" userId="bf2de0ad-554e-43a7-9895-5589ed7ec7f6" providerId="ADAL" clId="{54A68FCD-2EEF-4620-AE75-BF38DC33FB45}" dt="2022-04-19T16:12:01.907" v="587" actId="478"/>
          <ac:spMkLst>
            <pc:docMk/>
            <pc:sldMk cId="3564667455" sldId="330"/>
            <ac:spMk id="2" creationId="{00000000-0000-0000-0000-000000000000}"/>
          </ac:spMkLst>
        </pc:spChg>
        <pc:spChg chg="add del mod">
          <ac:chgData name="Ghorban Zadeh, Leila" userId="bf2de0ad-554e-43a7-9895-5589ed7ec7f6" providerId="ADAL" clId="{54A68FCD-2EEF-4620-AE75-BF38DC33FB45}" dt="2022-04-19T16:12:04.613" v="588" actId="478"/>
          <ac:spMkLst>
            <pc:docMk/>
            <pc:sldMk cId="3564667455" sldId="330"/>
            <ac:spMk id="7" creationId="{66E49103-2AF0-4584-983B-6E8CEBF7EA46}"/>
          </ac:spMkLst>
        </pc:spChg>
        <pc:spChg chg="add del">
          <ac:chgData name="Ghorban Zadeh, Leila" userId="bf2de0ad-554e-43a7-9895-5589ed7ec7f6" providerId="ADAL" clId="{54A68FCD-2EEF-4620-AE75-BF38DC33FB45}" dt="2022-04-19T16:14:01.724" v="631" actId="478"/>
          <ac:spMkLst>
            <pc:docMk/>
            <pc:sldMk cId="3564667455" sldId="330"/>
            <ac:spMk id="11" creationId="{E840DBA9-59F3-43E5-973B-E2E26E875791}"/>
          </ac:spMkLst>
        </pc:spChg>
        <pc:spChg chg="add mod">
          <ac:chgData name="Ghorban Zadeh, Leila" userId="bf2de0ad-554e-43a7-9895-5589ed7ec7f6" providerId="ADAL" clId="{54A68FCD-2EEF-4620-AE75-BF38DC33FB45}" dt="2022-04-19T16:14:06.040" v="633" actId="1076"/>
          <ac:spMkLst>
            <pc:docMk/>
            <pc:sldMk cId="3564667455" sldId="330"/>
            <ac:spMk id="12" creationId="{D5EF0497-CAA4-406E-AE13-08620CF043C9}"/>
          </ac:spMkLst>
        </pc:spChg>
      </pc:sldChg>
      <pc:sldChg chg="addSp delSp modSp add del">
        <pc:chgData name="Ghorban Zadeh, Leila" userId="bf2de0ad-554e-43a7-9895-5589ed7ec7f6" providerId="ADAL" clId="{54A68FCD-2EEF-4620-AE75-BF38DC33FB45}" dt="2022-05-02T18:57:44.176" v="870" actId="2696"/>
        <pc:sldMkLst>
          <pc:docMk/>
          <pc:sldMk cId="3689040875" sldId="331"/>
        </pc:sldMkLst>
        <pc:spChg chg="del">
          <ac:chgData name="Ghorban Zadeh, Leila" userId="bf2de0ad-554e-43a7-9895-5589ed7ec7f6" providerId="ADAL" clId="{54A68FCD-2EEF-4620-AE75-BF38DC33FB45}" dt="2022-04-19T16:13:10.721" v="610" actId="478"/>
          <ac:spMkLst>
            <pc:docMk/>
            <pc:sldMk cId="3689040875" sldId="331"/>
            <ac:spMk id="2" creationId="{00000000-0000-0000-0000-000000000000}"/>
          </ac:spMkLst>
        </pc:spChg>
        <pc:spChg chg="add del mod">
          <ac:chgData name="Ghorban Zadeh, Leila" userId="bf2de0ad-554e-43a7-9895-5589ed7ec7f6" providerId="ADAL" clId="{54A68FCD-2EEF-4620-AE75-BF38DC33FB45}" dt="2022-04-19T16:13:13.624" v="611" actId="478"/>
          <ac:spMkLst>
            <pc:docMk/>
            <pc:sldMk cId="3689040875" sldId="331"/>
            <ac:spMk id="8" creationId="{F854C21B-4304-44FB-A0A4-A7CC9F32682E}"/>
          </ac:spMkLst>
        </pc:spChg>
        <pc:spChg chg="add mod">
          <ac:chgData name="Ghorban Zadeh, Leila" userId="bf2de0ad-554e-43a7-9895-5589ed7ec7f6" providerId="ADAL" clId="{54A68FCD-2EEF-4620-AE75-BF38DC33FB45}" dt="2022-04-19T16:13:42.905" v="630" actId="20577"/>
          <ac:spMkLst>
            <pc:docMk/>
            <pc:sldMk cId="3689040875" sldId="331"/>
            <ac:spMk id="9" creationId="{5EB031A3-75B1-492D-B740-373A4FA00E22}"/>
          </ac:spMkLst>
        </pc:spChg>
      </pc:sldChg>
      <pc:sldChg chg="addSp delSp modSp add del">
        <pc:chgData name="Ghorban Zadeh, Leila" userId="bf2de0ad-554e-43a7-9895-5589ed7ec7f6" providerId="ADAL" clId="{54A68FCD-2EEF-4620-AE75-BF38DC33FB45}" dt="2022-05-02T18:57:44.148" v="869" actId="2696"/>
        <pc:sldMkLst>
          <pc:docMk/>
          <pc:sldMk cId="1870296110" sldId="332"/>
        </pc:sldMkLst>
        <pc:spChg chg="add del mod">
          <ac:chgData name="Ghorban Zadeh, Leila" userId="bf2de0ad-554e-43a7-9895-5589ed7ec7f6" providerId="ADAL" clId="{54A68FCD-2EEF-4620-AE75-BF38DC33FB45}" dt="2022-05-02T17:35:27.540" v="651"/>
          <ac:spMkLst>
            <pc:docMk/>
            <pc:sldMk cId="1870296110" sldId="332"/>
            <ac:spMk id="2" creationId="{555E1E88-CD3B-4E73-B341-F2C061CC0755}"/>
          </ac:spMkLst>
        </pc:spChg>
        <pc:spChg chg="del">
          <ac:chgData name="Ghorban Zadeh, Leila" userId="bf2de0ad-554e-43a7-9895-5589ed7ec7f6" providerId="ADAL" clId="{54A68FCD-2EEF-4620-AE75-BF38DC33FB45}" dt="2022-05-02T17:33:38.538" v="648" actId="478"/>
          <ac:spMkLst>
            <pc:docMk/>
            <pc:sldMk cId="1870296110" sldId="332"/>
            <ac:spMk id="3" creationId="{C697D90C-2FFD-4BE4-BACC-38E042DCC068}"/>
          </ac:spMkLst>
        </pc:spChg>
        <pc:spChg chg="add del mod">
          <ac:chgData name="Ghorban Zadeh, Leila" userId="bf2de0ad-554e-43a7-9895-5589ed7ec7f6" providerId="ADAL" clId="{54A68FCD-2EEF-4620-AE75-BF38DC33FB45}" dt="2022-05-02T17:33:34.604" v="647"/>
          <ac:spMkLst>
            <pc:docMk/>
            <pc:sldMk cId="1870296110" sldId="332"/>
            <ac:spMk id="4" creationId="{444A4F07-63A0-451C-90C6-947E864802FF}"/>
          </ac:spMkLst>
        </pc:spChg>
        <pc:spChg chg="add mod">
          <ac:chgData name="Ghorban Zadeh, Leila" userId="bf2de0ad-554e-43a7-9895-5589ed7ec7f6" providerId="ADAL" clId="{54A68FCD-2EEF-4620-AE75-BF38DC33FB45}" dt="2022-05-02T17:35:25.374" v="650" actId="120"/>
          <ac:spMkLst>
            <pc:docMk/>
            <pc:sldMk cId="1870296110" sldId="332"/>
            <ac:spMk id="5" creationId="{7FFAD9D4-9763-439E-BED4-C9113DC66962}"/>
          </ac:spMkLst>
        </pc:spChg>
        <pc:spChg chg="add mod">
          <ac:chgData name="Ghorban Zadeh, Leila" userId="bf2de0ad-554e-43a7-9895-5589ed7ec7f6" providerId="ADAL" clId="{54A68FCD-2EEF-4620-AE75-BF38DC33FB45}" dt="2022-05-02T18:11:46.809" v="766" actId="113"/>
          <ac:spMkLst>
            <pc:docMk/>
            <pc:sldMk cId="1870296110" sldId="332"/>
            <ac:spMk id="6" creationId="{FE6B29E6-FC79-4F7D-BA70-6912125E78AC}"/>
          </ac:spMkLst>
        </pc:spChg>
      </pc:sldChg>
      <pc:sldChg chg="addSp delSp modSp add del">
        <pc:chgData name="Ghorban Zadeh, Leila" userId="bf2de0ad-554e-43a7-9895-5589ed7ec7f6" providerId="ADAL" clId="{54A68FCD-2EEF-4620-AE75-BF38DC33FB45}" dt="2022-05-02T18:57:44.148" v="868" actId="2696"/>
        <pc:sldMkLst>
          <pc:docMk/>
          <pc:sldMk cId="2582607219" sldId="333"/>
        </pc:sldMkLst>
        <pc:spChg chg="add del">
          <ac:chgData name="Ghorban Zadeh, Leila" userId="bf2de0ad-554e-43a7-9895-5589ed7ec7f6" providerId="ADAL" clId="{54A68FCD-2EEF-4620-AE75-BF38DC33FB45}" dt="2022-05-02T17:38:51.576" v="682"/>
          <ac:spMkLst>
            <pc:docMk/>
            <pc:sldMk cId="2582607219" sldId="333"/>
            <ac:spMk id="2" creationId="{468C8F47-04AD-44BC-BDDA-AF51835D03A3}"/>
          </ac:spMkLst>
        </pc:spChg>
        <pc:spChg chg="add del">
          <ac:chgData name="Ghorban Zadeh, Leila" userId="bf2de0ad-554e-43a7-9895-5589ed7ec7f6" providerId="ADAL" clId="{54A68FCD-2EEF-4620-AE75-BF38DC33FB45}" dt="2022-05-02T17:38:11.022" v="672" actId="478"/>
          <ac:spMkLst>
            <pc:docMk/>
            <pc:sldMk cId="2582607219" sldId="333"/>
            <ac:spMk id="4" creationId="{290D748C-C105-4502-BCC9-A037F36B3147}"/>
          </ac:spMkLst>
        </pc:spChg>
        <pc:spChg chg="del">
          <ac:chgData name="Ghorban Zadeh, Leila" userId="bf2de0ad-554e-43a7-9895-5589ed7ec7f6" providerId="ADAL" clId="{54A68FCD-2EEF-4620-AE75-BF38DC33FB45}" dt="2022-05-02T17:37:51.286" v="670" actId="478"/>
          <ac:spMkLst>
            <pc:docMk/>
            <pc:sldMk cId="2582607219" sldId="333"/>
            <ac:spMk id="5" creationId="{7FFAD9D4-9763-439E-BED4-C9113DC66962}"/>
          </ac:spMkLst>
        </pc:spChg>
        <pc:spChg chg="mod">
          <ac:chgData name="Ghorban Zadeh, Leila" userId="bf2de0ad-554e-43a7-9895-5589ed7ec7f6" providerId="ADAL" clId="{54A68FCD-2EEF-4620-AE75-BF38DC33FB45}" dt="2022-05-02T18:11:56.600" v="768" actId="113"/>
          <ac:spMkLst>
            <pc:docMk/>
            <pc:sldMk cId="2582607219" sldId="333"/>
            <ac:spMk id="6" creationId="{FE6B29E6-FC79-4F7D-BA70-6912125E78AC}"/>
          </ac:spMkLst>
        </pc:spChg>
        <pc:spChg chg="add">
          <ac:chgData name="Ghorban Zadeh, Leila" userId="bf2de0ad-554e-43a7-9895-5589ed7ec7f6" providerId="ADAL" clId="{54A68FCD-2EEF-4620-AE75-BF38DC33FB45}" dt="2022-05-02T17:38:11.859" v="673"/>
          <ac:spMkLst>
            <pc:docMk/>
            <pc:sldMk cId="2582607219" sldId="333"/>
            <ac:spMk id="7" creationId="{C28B8922-1927-463B-8FD5-B14834884368}"/>
          </ac:spMkLst>
        </pc:spChg>
        <pc:picChg chg="add">
          <ac:chgData name="Ghorban Zadeh, Leila" userId="bf2de0ad-554e-43a7-9895-5589ed7ec7f6" providerId="ADAL" clId="{54A68FCD-2EEF-4620-AE75-BF38DC33FB45}" dt="2022-05-02T17:38:11.859" v="673"/>
          <ac:picMkLst>
            <pc:docMk/>
            <pc:sldMk cId="2582607219" sldId="333"/>
            <ac:picMk id="8" creationId="{858F11A2-FE77-44CC-B7D5-A6D9F7C42C2F}"/>
          </ac:picMkLst>
        </pc:picChg>
        <pc:picChg chg="add">
          <ac:chgData name="Ghorban Zadeh, Leila" userId="bf2de0ad-554e-43a7-9895-5589ed7ec7f6" providerId="ADAL" clId="{54A68FCD-2EEF-4620-AE75-BF38DC33FB45}" dt="2022-05-02T17:38:11.859" v="673"/>
          <ac:picMkLst>
            <pc:docMk/>
            <pc:sldMk cId="2582607219" sldId="333"/>
            <ac:picMk id="9" creationId="{4E070D86-D9CA-4FF0-8145-B374B776C383}"/>
          </ac:picMkLst>
        </pc:picChg>
        <pc:picChg chg="add">
          <ac:chgData name="Ghorban Zadeh, Leila" userId="bf2de0ad-554e-43a7-9895-5589ed7ec7f6" providerId="ADAL" clId="{54A68FCD-2EEF-4620-AE75-BF38DC33FB45}" dt="2022-05-02T17:38:11.859" v="673"/>
          <ac:picMkLst>
            <pc:docMk/>
            <pc:sldMk cId="2582607219" sldId="333"/>
            <ac:picMk id="10" creationId="{62AD6120-D198-47D3-834F-26CBAFBF66FC}"/>
          </ac:picMkLst>
        </pc:picChg>
      </pc:sldChg>
      <pc:sldChg chg="add del">
        <pc:chgData name="Ghorban Zadeh, Leila" userId="bf2de0ad-554e-43a7-9895-5589ed7ec7f6" providerId="ADAL" clId="{54A68FCD-2EEF-4620-AE75-BF38DC33FB45}" dt="2022-05-02T17:39:04.383" v="686" actId="2696"/>
        <pc:sldMkLst>
          <pc:docMk/>
          <pc:sldMk cId="3578744966" sldId="334"/>
        </pc:sldMkLst>
      </pc:sldChg>
      <pc:sldChg chg="addSp delSp modSp add del ord">
        <pc:chgData name="Ghorban Zadeh, Leila" userId="bf2de0ad-554e-43a7-9895-5589ed7ec7f6" providerId="ADAL" clId="{54A68FCD-2EEF-4620-AE75-BF38DC33FB45}" dt="2022-05-02T18:57:44.138" v="867" actId="2696"/>
        <pc:sldMkLst>
          <pc:docMk/>
          <pc:sldMk cId="2918844820" sldId="335"/>
        </pc:sldMkLst>
        <pc:spChg chg="del mod">
          <ac:chgData name="Ghorban Zadeh, Leila" userId="bf2de0ad-554e-43a7-9895-5589ed7ec7f6" providerId="ADAL" clId="{54A68FCD-2EEF-4620-AE75-BF38DC33FB45}" dt="2022-05-02T17:39:23.869" v="688" actId="478"/>
          <ac:spMkLst>
            <pc:docMk/>
            <pc:sldMk cId="2918844820" sldId="335"/>
            <ac:spMk id="5" creationId="{7FFAD9D4-9763-439E-BED4-C9113DC66962}"/>
          </ac:spMkLst>
        </pc:spChg>
        <pc:spChg chg="mod">
          <ac:chgData name="Ghorban Zadeh, Leila" userId="bf2de0ad-554e-43a7-9895-5589ed7ec7f6" providerId="ADAL" clId="{54A68FCD-2EEF-4620-AE75-BF38DC33FB45}" dt="2022-05-02T18:12:15.477" v="771" actId="113"/>
          <ac:spMkLst>
            <pc:docMk/>
            <pc:sldMk cId="2918844820" sldId="335"/>
            <ac:spMk id="6" creationId="{FE6B29E6-FC79-4F7D-BA70-6912125E78AC}"/>
          </ac:spMkLst>
        </pc:spChg>
        <pc:spChg chg="add">
          <ac:chgData name="Ghorban Zadeh, Leila" userId="bf2de0ad-554e-43a7-9895-5589ed7ec7f6" providerId="ADAL" clId="{54A68FCD-2EEF-4620-AE75-BF38DC33FB45}" dt="2022-05-02T17:39:37.527" v="690"/>
          <ac:spMkLst>
            <pc:docMk/>
            <pc:sldMk cId="2918844820" sldId="335"/>
            <ac:spMk id="8" creationId="{EBEF6A8A-8D2B-4811-821C-63D89E4FE5E4}"/>
          </ac:spMkLst>
        </pc:spChg>
        <pc:picChg chg="add">
          <ac:chgData name="Ghorban Zadeh, Leila" userId="bf2de0ad-554e-43a7-9895-5589ed7ec7f6" providerId="ADAL" clId="{54A68FCD-2EEF-4620-AE75-BF38DC33FB45}" dt="2022-05-02T17:39:24.670" v="689"/>
          <ac:picMkLst>
            <pc:docMk/>
            <pc:sldMk cId="2918844820" sldId="335"/>
            <ac:picMk id="4" creationId="{E89CBB8D-B139-4519-A914-B61BDA802EF8}"/>
          </ac:picMkLst>
        </pc:picChg>
        <pc:picChg chg="add">
          <ac:chgData name="Ghorban Zadeh, Leila" userId="bf2de0ad-554e-43a7-9895-5589ed7ec7f6" providerId="ADAL" clId="{54A68FCD-2EEF-4620-AE75-BF38DC33FB45}" dt="2022-05-02T17:39:24.670" v="689"/>
          <ac:picMkLst>
            <pc:docMk/>
            <pc:sldMk cId="2918844820" sldId="335"/>
            <ac:picMk id="7" creationId="{2B748290-7E20-42A8-9148-BCD15FFAE7E6}"/>
          </ac:picMkLst>
        </pc:picChg>
      </pc:sldChg>
      <pc:sldChg chg="addSp delSp modSp add del modAnim">
        <pc:chgData name="Ghorban Zadeh, Leila" userId="bf2de0ad-554e-43a7-9895-5589ed7ec7f6" providerId="ADAL" clId="{54A68FCD-2EEF-4620-AE75-BF38DC33FB45}" dt="2022-05-02T18:57:44.126" v="866" actId="2696"/>
        <pc:sldMkLst>
          <pc:docMk/>
          <pc:sldMk cId="1349508776" sldId="336"/>
        </pc:sldMkLst>
        <pc:spChg chg="del">
          <ac:chgData name="Ghorban Zadeh, Leila" userId="bf2de0ad-554e-43a7-9895-5589ed7ec7f6" providerId="ADAL" clId="{54A68FCD-2EEF-4620-AE75-BF38DC33FB45}" dt="2022-05-02T17:40:26.153" v="693" actId="478"/>
          <ac:spMkLst>
            <pc:docMk/>
            <pc:sldMk cId="1349508776" sldId="336"/>
            <ac:spMk id="2" creationId="{C0C06B6E-27C4-4EE7-BF3E-3CF18A340EB4}"/>
          </ac:spMkLst>
        </pc:spChg>
        <pc:spChg chg="del">
          <ac:chgData name="Ghorban Zadeh, Leila" userId="bf2de0ad-554e-43a7-9895-5589ed7ec7f6" providerId="ADAL" clId="{54A68FCD-2EEF-4620-AE75-BF38DC33FB45}" dt="2022-05-02T17:40:28.812" v="694" actId="478"/>
          <ac:spMkLst>
            <pc:docMk/>
            <pc:sldMk cId="1349508776" sldId="336"/>
            <ac:spMk id="3" creationId="{81A6C01E-FD05-4A8A-B74E-C2337A7A9B56}"/>
          </ac:spMkLst>
        </pc:spChg>
        <pc:spChg chg="add del">
          <ac:chgData name="Ghorban Zadeh, Leila" userId="bf2de0ad-554e-43a7-9895-5589ed7ec7f6" providerId="ADAL" clId="{54A68FCD-2EEF-4620-AE75-BF38DC33FB45}" dt="2022-05-02T17:40:46.205" v="699"/>
          <ac:spMkLst>
            <pc:docMk/>
            <pc:sldMk cId="1349508776" sldId="336"/>
            <ac:spMk id="7" creationId="{4D123094-C7B6-425A-A182-622511879C49}"/>
          </ac:spMkLst>
        </pc:spChg>
        <pc:spChg chg="add mod">
          <ac:chgData name="Ghorban Zadeh, Leila" userId="bf2de0ad-554e-43a7-9895-5589ed7ec7f6" providerId="ADAL" clId="{54A68FCD-2EEF-4620-AE75-BF38DC33FB45}" dt="2022-05-02T18:12:27.855" v="773" actId="255"/>
          <ac:spMkLst>
            <pc:docMk/>
            <pc:sldMk cId="1349508776" sldId="336"/>
            <ac:spMk id="8" creationId="{86BEA3FA-ED70-4217-AB4C-1E43CA035ECF}"/>
          </ac:spMkLst>
        </pc:spChg>
        <pc:picChg chg="add">
          <ac:chgData name="Ghorban Zadeh, Leila" userId="bf2de0ad-554e-43a7-9895-5589ed7ec7f6" providerId="ADAL" clId="{54A68FCD-2EEF-4620-AE75-BF38DC33FB45}" dt="2022-05-02T17:40:29.607" v="695"/>
          <ac:picMkLst>
            <pc:docMk/>
            <pc:sldMk cId="1349508776" sldId="336"/>
            <ac:picMk id="4" creationId="{A3673FC5-8077-4353-B35F-14D3511F2AAE}"/>
          </ac:picMkLst>
        </pc:picChg>
        <pc:picChg chg="add mod">
          <ac:chgData name="Ghorban Zadeh, Leila" userId="bf2de0ad-554e-43a7-9895-5589ed7ec7f6" providerId="ADAL" clId="{54A68FCD-2EEF-4620-AE75-BF38DC33FB45}" dt="2022-05-02T17:40:45.546" v="698" actId="1076"/>
          <ac:picMkLst>
            <pc:docMk/>
            <pc:sldMk cId="1349508776" sldId="336"/>
            <ac:picMk id="5" creationId="{CF8ED7BE-EA84-44FE-B366-584BAFC522B1}"/>
          </ac:picMkLst>
        </pc:picChg>
        <pc:picChg chg="add">
          <ac:chgData name="Ghorban Zadeh, Leila" userId="bf2de0ad-554e-43a7-9895-5589ed7ec7f6" providerId="ADAL" clId="{54A68FCD-2EEF-4620-AE75-BF38DC33FB45}" dt="2022-05-02T17:40:29.607" v="695"/>
          <ac:picMkLst>
            <pc:docMk/>
            <pc:sldMk cId="1349508776" sldId="336"/>
            <ac:picMk id="6" creationId="{D10B6888-6518-48D9-878F-B320105AE8F5}"/>
          </ac:picMkLst>
        </pc:picChg>
      </pc:sldChg>
      <pc:sldChg chg="addSp delSp modSp add">
        <pc:chgData name="Ghorban Zadeh, Leila" userId="bf2de0ad-554e-43a7-9895-5589ed7ec7f6" providerId="ADAL" clId="{54A68FCD-2EEF-4620-AE75-BF38DC33FB45}" dt="2022-05-02T18:12:41.468" v="775" actId="255"/>
        <pc:sldMkLst>
          <pc:docMk/>
          <pc:sldMk cId="905180621" sldId="337"/>
        </pc:sldMkLst>
        <pc:spChg chg="del">
          <ac:chgData name="Ghorban Zadeh, Leila" userId="bf2de0ad-554e-43a7-9895-5589ed7ec7f6" providerId="ADAL" clId="{54A68FCD-2EEF-4620-AE75-BF38DC33FB45}" dt="2022-05-02T17:49:15.942" v="705" actId="478"/>
          <ac:spMkLst>
            <pc:docMk/>
            <pc:sldMk cId="905180621" sldId="337"/>
            <ac:spMk id="2" creationId="{2496EE44-7871-4776-8F09-46F76E355AB6}"/>
          </ac:spMkLst>
        </pc:spChg>
        <pc:spChg chg="del">
          <ac:chgData name="Ghorban Zadeh, Leila" userId="bf2de0ad-554e-43a7-9895-5589ed7ec7f6" providerId="ADAL" clId="{54A68FCD-2EEF-4620-AE75-BF38DC33FB45}" dt="2022-05-02T17:49:31.981" v="708" actId="478"/>
          <ac:spMkLst>
            <pc:docMk/>
            <pc:sldMk cId="905180621" sldId="337"/>
            <ac:spMk id="3" creationId="{BB3F15F4-8819-4CE6-BEAE-1F1D40029330}"/>
          </ac:spMkLst>
        </pc:spChg>
        <pc:spChg chg="add mod">
          <ac:chgData name="Ghorban Zadeh, Leila" userId="bf2de0ad-554e-43a7-9895-5589ed7ec7f6" providerId="ADAL" clId="{54A68FCD-2EEF-4620-AE75-BF38DC33FB45}" dt="2022-05-02T18:12:41.468" v="775" actId="255"/>
          <ac:spMkLst>
            <pc:docMk/>
            <pc:sldMk cId="905180621" sldId="337"/>
            <ac:spMk id="4" creationId="{EE4D5830-BE30-462F-87B1-CC8FE12ADE32}"/>
          </ac:spMkLst>
        </pc:spChg>
        <pc:spChg chg="add mod">
          <ac:chgData name="Ghorban Zadeh, Leila" userId="bf2de0ad-554e-43a7-9895-5589ed7ec7f6" providerId="ADAL" clId="{54A68FCD-2EEF-4620-AE75-BF38DC33FB45}" dt="2022-05-02T17:49:45.173" v="711" actId="120"/>
          <ac:spMkLst>
            <pc:docMk/>
            <pc:sldMk cId="905180621" sldId="337"/>
            <ac:spMk id="5" creationId="{713F8A0E-2797-4444-B3DC-B2A54F107A7C}"/>
          </ac:spMkLst>
        </pc:spChg>
      </pc:sldChg>
      <pc:sldChg chg="addSp modSp add del modAnim">
        <pc:chgData name="Ghorban Zadeh, Leila" userId="bf2de0ad-554e-43a7-9895-5589ed7ec7f6" providerId="ADAL" clId="{54A68FCD-2EEF-4620-AE75-BF38DC33FB45}" dt="2022-05-02T18:58:01.988" v="874" actId="2696"/>
        <pc:sldMkLst>
          <pc:docMk/>
          <pc:sldMk cId="890707528" sldId="338"/>
        </pc:sldMkLst>
        <pc:spChg chg="add mod">
          <ac:chgData name="Ghorban Zadeh, Leila" userId="bf2de0ad-554e-43a7-9895-5589ed7ec7f6" providerId="ADAL" clId="{54A68FCD-2EEF-4620-AE75-BF38DC33FB45}" dt="2022-05-02T17:54:52.558" v="717" actId="1076"/>
          <ac:spMkLst>
            <pc:docMk/>
            <pc:sldMk cId="890707528" sldId="338"/>
            <ac:spMk id="7" creationId="{02DF4182-6F3E-419C-820A-8E5E153D6654}"/>
          </ac:spMkLst>
        </pc:spChg>
        <pc:spChg chg="add mod">
          <ac:chgData name="Ghorban Zadeh, Leila" userId="bf2de0ad-554e-43a7-9895-5589ed7ec7f6" providerId="ADAL" clId="{54A68FCD-2EEF-4620-AE75-BF38DC33FB45}" dt="2022-05-02T18:12:51.275" v="777" actId="404"/>
          <ac:spMkLst>
            <pc:docMk/>
            <pc:sldMk cId="890707528" sldId="338"/>
            <ac:spMk id="8" creationId="{E34AD16A-F156-46EC-B9DD-F9A1BB9919E5}"/>
          </ac:spMkLst>
        </pc:spChg>
        <pc:picChg chg="add mod">
          <ac:chgData name="Ghorban Zadeh, Leila" userId="bf2de0ad-554e-43a7-9895-5589ed7ec7f6" providerId="ADAL" clId="{54A68FCD-2EEF-4620-AE75-BF38DC33FB45}" dt="2022-05-02T17:54:46.667" v="715" actId="1076"/>
          <ac:picMkLst>
            <pc:docMk/>
            <pc:sldMk cId="890707528" sldId="338"/>
            <ac:picMk id="2" creationId="{A3355580-962B-4606-9887-73DEBD5FCA3E}"/>
          </ac:picMkLst>
        </pc:picChg>
        <pc:picChg chg="add mod">
          <ac:chgData name="Ghorban Zadeh, Leila" userId="bf2de0ad-554e-43a7-9895-5589ed7ec7f6" providerId="ADAL" clId="{54A68FCD-2EEF-4620-AE75-BF38DC33FB45}" dt="2022-05-02T17:54:46.667" v="715" actId="1076"/>
          <ac:picMkLst>
            <pc:docMk/>
            <pc:sldMk cId="890707528" sldId="338"/>
            <ac:picMk id="3" creationId="{CFBBB104-ADBF-45D6-BA28-7F79A25DDC54}"/>
          </ac:picMkLst>
        </pc:picChg>
        <pc:picChg chg="add mod">
          <ac:chgData name="Ghorban Zadeh, Leila" userId="bf2de0ad-554e-43a7-9895-5589ed7ec7f6" providerId="ADAL" clId="{54A68FCD-2EEF-4620-AE75-BF38DC33FB45}" dt="2022-05-02T17:54:46.667" v="715" actId="1076"/>
          <ac:picMkLst>
            <pc:docMk/>
            <pc:sldMk cId="890707528" sldId="338"/>
            <ac:picMk id="4" creationId="{051FD61F-1D7D-4EF4-BF2E-E323ED5A9308}"/>
          </ac:picMkLst>
        </pc:picChg>
        <pc:picChg chg="add mod">
          <ac:chgData name="Ghorban Zadeh, Leila" userId="bf2de0ad-554e-43a7-9895-5589ed7ec7f6" providerId="ADAL" clId="{54A68FCD-2EEF-4620-AE75-BF38DC33FB45}" dt="2022-05-02T17:54:46.667" v="715" actId="1076"/>
          <ac:picMkLst>
            <pc:docMk/>
            <pc:sldMk cId="890707528" sldId="338"/>
            <ac:picMk id="5" creationId="{AA349E41-775B-4930-BBED-D809A0F3F0C6}"/>
          </ac:picMkLst>
        </pc:picChg>
        <pc:picChg chg="add mod">
          <ac:chgData name="Ghorban Zadeh, Leila" userId="bf2de0ad-554e-43a7-9895-5589ed7ec7f6" providerId="ADAL" clId="{54A68FCD-2EEF-4620-AE75-BF38DC33FB45}" dt="2022-05-02T17:54:46.667" v="715" actId="1076"/>
          <ac:picMkLst>
            <pc:docMk/>
            <pc:sldMk cId="890707528" sldId="338"/>
            <ac:picMk id="6" creationId="{5A5C9BAA-7CFF-4C3A-A312-4679E0063BCF}"/>
          </ac:picMkLst>
        </pc:picChg>
      </pc:sldChg>
      <pc:sldChg chg="addSp modSp add del modAnim">
        <pc:chgData name="Ghorban Zadeh, Leila" userId="bf2de0ad-554e-43a7-9895-5589ed7ec7f6" providerId="ADAL" clId="{54A68FCD-2EEF-4620-AE75-BF38DC33FB45}" dt="2022-05-02T18:58:01.974" v="873" actId="2696"/>
        <pc:sldMkLst>
          <pc:docMk/>
          <pc:sldMk cId="62951496" sldId="339"/>
        </pc:sldMkLst>
        <pc:spChg chg="add mod">
          <ac:chgData name="Ghorban Zadeh, Leila" userId="bf2de0ad-554e-43a7-9895-5589ed7ec7f6" providerId="ADAL" clId="{54A68FCD-2EEF-4620-AE75-BF38DC33FB45}" dt="2022-05-02T17:55:52.535" v="724" actId="1076"/>
          <ac:spMkLst>
            <pc:docMk/>
            <pc:sldMk cId="62951496" sldId="339"/>
            <ac:spMk id="14" creationId="{54017498-11FE-4D46-A03C-41D8D945533D}"/>
          </ac:spMkLst>
        </pc:spChg>
        <pc:spChg chg="add mod">
          <ac:chgData name="Ghorban Zadeh, Leila" userId="bf2de0ad-554e-43a7-9895-5589ed7ec7f6" providerId="ADAL" clId="{54A68FCD-2EEF-4620-AE75-BF38DC33FB45}" dt="2022-05-02T18:13:05.895" v="782" actId="1076"/>
          <ac:spMkLst>
            <pc:docMk/>
            <pc:sldMk cId="62951496" sldId="339"/>
            <ac:spMk id="15" creationId="{9060EEB1-B606-4542-AB0B-18204BDA8BC0}"/>
          </ac:spMkLst>
        </pc:spChg>
        <pc:spChg chg="add">
          <ac:chgData name="Ghorban Zadeh, Leila" userId="bf2de0ad-554e-43a7-9895-5589ed7ec7f6" providerId="ADAL" clId="{54A68FCD-2EEF-4620-AE75-BF38DC33FB45}" dt="2022-05-02T17:57:11.981" v="727"/>
          <ac:spMkLst>
            <pc:docMk/>
            <pc:sldMk cId="62951496" sldId="339"/>
            <ac:spMk id="16" creationId="{8055B572-65FE-4399-968E-FC519A86E388}"/>
          </ac:spMkLst>
        </pc:spChg>
        <pc:grpChg chg="add mod">
          <ac:chgData name="Ghorban Zadeh, Leila" userId="bf2de0ad-554e-43a7-9895-5589ed7ec7f6" providerId="ADAL" clId="{54A68FCD-2EEF-4620-AE75-BF38DC33FB45}" dt="2022-05-02T17:55:46.069" v="722" actId="1076"/>
          <ac:grpSpMkLst>
            <pc:docMk/>
            <pc:sldMk cId="62951496" sldId="339"/>
            <ac:grpSpMk id="2" creationId="{367532F6-19AF-47FE-80F7-65304FCF575B}"/>
          </ac:grpSpMkLst>
        </pc:grpChg>
        <pc:grpChg chg="add mod">
          <ac:chgData name="Ghorban Zadeh, Leila" userId="bf2de0ad-554e-43a7-9895-5589ed7ec7f6" providerId="ADAL" clId="{54A68FCD-2EEF-4620-AE75-BF38DC33FB45}" dt="2022-05-02T17:55:46.069" v="722" actId="1076"/>
          <ac:grpSpMkLst>
            <pc:docMk/>
            <pc:sldMk cId="62951496" sldId="339"/>
            <ac:grpSpMk id="5" creationId="{1547602F-9A95-4305-980B-35866E557058}"/>
          </ac:grpSpMkLst>
        </pc:grpChg>
        <pc:grpChg chg="add mod">
          <ac:chgData name="Ghorban Zadeh, Leila" userId="bf2de0ad-554e-43a7-9895-5589ed7ec7f6" providerId="ADAL" clId="{54A68FCD-2EEF-4620-AE75-BF38DC33FB45}" dt="2022-05-02T17:55:46.069" v="722" actId="1076"/>
          <ac:grpSpMkLst>
            <pc:docMk/>
            <pc:sldMk cId="62951496" sldId="339"/>
            <ac:grpSpMk id="8" creationId="{A269B03D-3F48-484D-AE65-F797144F920C}"/>
          </ac:grpSpMkLst>
        </pc:grpChg>
        <pc:grpChg chg="add mod">
          <ac:chgData name="Ghorban Zadeh, Leila" userId="bf2de0ad-554e-43a7-9895-5589ed7ec7f6" providerId="ADAL" clId="{54A68FCD-2EEF-4620-AE75-BF38DC33FB45}" dt="2022-05-02T17:55:46.069" v="722" actId="1076"/>
          <ac:grpSpMkLst>
            <pc:docMk/>
            <pc:sldMk cId="62951496" sldId="339"/>
            <ac:grpSpMk id="11" creationId="{B90EF51B-A2C9-44C0-A03C-66FA3E010A51}"/>
          </ac:grpSpMkLst>
        </pc:grpChg>
      </pc:sldChg>
      <pc:sldChg chg="addSp modSp add del modAnim">
        <pc:chgData name="Ghorban Zadeh, Leila" userId="bf2de0ad-554e-43a7-9895-5589ed7ec7f6" providerId="ADAL" clId="{54A68FCD-2EEF-4620-AE75-BF38DC33FB45}" dt="2022-05-02T18:58:01.964" v="872" actId="2696"/>
        <pc:sldMkLst>
          <pc:docMk/>
          <pc:sldMk cId="3898967865" sldId="340"/>
        </pc:sldMkLst>
        <pc:spChg chg="add">
          <ac:chgData name="Ghorban Zadeh, Leila" userId="bf2de0ad-554e-43a7-9895-5589ed7ec7f6" providerId="ADAL" clId="{54A68FCD-2EEF-4620-AE75-BF38DC33FB45}" dt="2022-05-02T17:58:38.013" v="730"/>
          <ac:spMkLst>
            <pc:docMk/>
            <pc:sldMk cId="3898967865" sldId="340"/>
            <ac:spMk id="12" creationId="{809C0D36-0956-46E0-BBFC-01309B63D26E}"/>
          </ac:spMkLst>
        </pc:spChg>
        <pc:spChg chg="add mod">
          <ac:chgData name="Ghorban Zadeh, Leila" userId="bf2de0ad-554e-43a7-9895-5589ed7ec7f6" providerId="ADAL" clId="{54A68FCD-2EEF-4620-AE75-BF38DC33FB45}" dt="2022-05-02T17:58:50.662" v="732" actId="1076"/>
          <ac:spMkLst>
            <pc:docMk/>
            <pc:sldMk cId="3898967865" sldId="340"/>
            <ac:spMk id="13" creationId="{9677E5FD-FF92-43B2-95AB-EFCBD9AA7A67}"/>
          </ac:spMkLst>
        </pc:spChg>
        <pc:spChg chg="add mod">
          <ac:chgData name="Ghorban Zadeh, Leila" userId="bf2de0ad-554e-43a7-9895-5589ed7ec7f6" providerId="ADAL" clId="{54A68FCD-2EEF-4620-AE75-BF38DC33FB45}" dt="2022-05-02T18:16:48.535" v="793" actId="1076"/>
          <ac:spMkLst>
            <pc:docMk/>
            <pc:sldMk cId="3898967865" sldId="340"/>
            <ac:spMk id="14" creationId="{A32BF2CD-CDC1-4676-92B6-913F82DD9CCF}"/>
          </ac:spMkLst>
        </pc:spChg>
        <pc:grpChg chg="add">
          <ac:chgData name="Ghorban Zadeh, Leila" userId="bf2de0ad-554e-43a7-9895-5589ed7ec7f6" providerId="ADAL" clId="{54A68FCD-2EEF-4620-AE75-BF38DC33FB45}" dt="2022-05-02T17:58:27.876" v="729"/>
          <ac:grpSpMkLst>
            <pc:docMk/>
            <pc:sldMk cId="3898967865" sldId="340"/>
            <ac:grpSpMk id="3" creationId="{33607377-5918-4DAA-AC7B-E23F27E2A7AC}"/>
          </ac:grpSpMkLst>
        </pc:grpChg>
        <pc:grpChg chg="add">
          <ac:chgData name="Ghorban Zadeh, Leila" userId="bf2de0ad-554e-43a7-9895-5589ed7ec7f6" providerId="ADAL" clId="{54A68FCD-2EEF-4620-AE75-BF38DC33FB45}" dt="2022-05-02T17:58:27.876" v="729"/>
          <ac:grpSpMkLst>
            <pc:docMk/>
            <pc:sldMk cId="3898967865" sldId="340"/>
            <ac:grpSpMk id="6" creationId="{A618184D-08BC-4445-AA5F-56FDBE7E44E2}"/>
          </ac:grpSpMkLst>
        </pc:grpChg>
        <pc:grpChg chg="add">
          <ac:chgData name="Ghorban Zadeh, Leila" userId="bf2de0ad-554e-43a7-9895-5589ed7ec7f6" providerId="ADAL" clId="{54A68FCD-2EEF-4620-AE75-BF38DC33FB45}" dt="2022-05-02T17:58:27.876" v="729"/>
          <ac:grpSpMkLst>
            <pc:docMk/>
            <pc:sldMk cId="3898967865" sldId="340"/>
            <ac:grpSpMk id="9" creationId="{BA3B81FA-BFFC-46AA-9F92-96B855422A29}"/>
          </ac:grpSpMkLst>
        </pc:grpChg>
        <pc:picChg chg="add">
          <ac:chgData name="Ghorban Zadeh, Leila" userId="bf2de0ad-554e-43a7-9895-5589ed7ec7f6" providerId="ADAL" clId="{54A68FCD-2EEF-4620-AE75-BF38DC33FB45}" dt="2022-05-02T17:58:27.876" v="729"/>
          <ac:picMkLst>
            <pc:docMk/>
            <pc:sldMk cId="3898967865" sldId="340"/>
            <ac:picMk id="2" creationId="{3B96B958-BFD5-45DE-8DF5-BD8A4469E320}"/>
          </ac:picMkLst>
        </pc:picChg>
      </pc:sldChg>
      <pc:sldChg chg="addSp modSp add del modAnim">
        <pc:chgData name="Ghorban Zadeh, Leila" userId="bf2de0ad-554e-43a7-9895-5589ed7ec7f6" providerId="ADAL" clId="{54A68FCD-2EEF-4620-AE75-BF38DC33FB45}" dt="2022-05-02T18:58:20.370" v="878" actId="2696"/>
        <pc:sldMkLst>
          <pc:docMk/>
          <pc:sldMk cId="1313181777" sldId="341"/>
        </pc:sldMkLst>
        <pc:spChg chg="add mod">
          <ac:chgData name="Ghorban Zadeh, Leila" userId="bf2de0ad-554e-43a7-9895-5589ed7ec7f6" providerId="ADAL" clId="{54A68FCD-2EEF-4620-AE75-BF38DC33FB45}" dt="2022-05-02T18:16:41.797" v="792" actId="1076"/>
          <ac:spMkLst>
            <pc:docMk/>
            <pc:sldMk cId="1313181777" sldId="341"/>
            <ac:spMk id="2" creationId="{9F106444-DA43-4EF6-9E30-EEE47540C480}"/>
          </ac:spMkLst>
        </pc:spChg>
        <pc:spChg chg="add mod">
          <ac:chgData name="Ghorban Zadeh, Leila" userId="bf2de0ad-554e-43a7-9895-5589ed7ec7f6" providerId="ADAL" clId="{54A68FCD-2EEF-4620-AE75-BF38DC33FB45}" dt="2022-05-02T18:00:09.778" v="739" actId="1076"/>
          <ac:spMkLst>
            <pc:docMk/>
            <pc:sldMk cId="1313181777" sldId="341"/>
            <ac:spMk id="3" creationId="{C10DBB19-9D87-4A7D-9012-A5D16796F5B4}"/>
          </ac:spMkLst>
        </pc:spChg>
        <pc:spChg chg="add mod">
          <ac:chgData name="Ghorban Zadeh, Leila" userId="bf2de0ad-554e-43a7-9895-5589ed7ec7f6" providerId="ADAL" clId="{54A68FCD-2EEF-4620-AE75-BF38DC33FB45}" dt="2022-05-02T18:00:04.273" v="738" actId="1076"/>
          <ac:spMkLst>
            <pc:docMk/>
            <pc:sldMk cId="1313181777" sldId="341"/>
            <ac:spMk id="4" creationId="{8D21EC47-5A90-47C2-B0D0-80839B4B2B88}"/>
          </ac:spMkLst>
        </pc:spChg>
        <pc:grpChg chg="add mod">
          <ac:chgData name="Ghorban Zadeh, Leila" userId="bf2de0ad-554e-43a7-9895-5589ed7ec7f6" providerId="ADAL" clId="{54A68FCD-2EEF-4620-AE75-BF38DC33FB45}" dt="2022-05-02T18:00:16.634" v="740" actId="1076"/>
          <ac:grpSpMkLst>
            <pc:docMk/>
            <pc:sldMk cId="1313181777" sldId="341"/>
            <ac:grpSpMk id="6" creationId="{45FB386A-47FA-4CAD-ADAB-242519C82151}"/>
          </ac:grpSpMkLst>
        </pc:grpChg>
        <pc:grpChg chg="add mod">
          <ac:chgData name="Ghorban Zadeh, Leila" userId="bf2de0ad-554e-43a7-9895-5589ed7ec7f6" providerId="ADAL" clId="{54A68FCD-2EEF-4620-AE75-BF38DC33FB45}" dt="2022-05-02T18:00:16.634" v="740" actId="1076"/>
          <ac:grpSpMkLst>
            <pc:docMk/>
            <pc:sldMk cId="1313181777" sldId="341"/>
            <ac:grpSpMk id="9" creationId="{1330C3B7-3639-495E-A679-73EBF5E22877}"/>
          </ac:grpSpMkLst>
        </pc:grpChg>
        <pc:grpChg chg="add mod">
          <ac:chgData name="Ghorban Zadeh, Leila" userId="bf2de0ad-554e-43a7-9895-5589ed7ec7f6" providerId="ADAL" clId="{54A68FCD-2EEF-4620-AE75-BF38DC33FB45}" dt="2022-05-02T18:00:16.634" v="740" actId="1076"/>
          <ac:grpSpMkLst>
            <pc:docMk/>
            <pc:sldMk cId="1313181777" sldId="341"/>
            <ac:grpSpMk id="12" creationId="{28ACD548-0D32-4F4E-9ACB-43447F87FA4B}"/>
          </ac:grpSpMkLst>
        </pc:grpChg>
        <pc:picChg chg="add mod">
          <ac:chgData name="Ghorban Zadeh, Leila" userId="bf2de0ad-554e-43a7-9895-5589ed7ec7f6" providerId="ADAL" clId="{54A68FCD-2EEF-4620-AE75-BF38DC33FB45}" dt="2022-05-02T18:00:16.634" v="740" actId="1076"/>
          <ac:picMkLst>
            <pc:docMk/>
            <pc:sldMk cId="1313181777" sldId="341"/>
            <ac:picMk id="5" creationId="{18869423-B7D7-4289-8563-A66FE836E0E0}"/>
          </ac:picMkLst>
        </pc:picChg>
      </pc:sldChg>
      <pc:sldChg chg="addSp modSp add del modAnim">
        <pc:chgData name="Ghorban Zadeh, Leila" userId="bf2de0ad-554e-43a7-9895-5589ed7ec7f6" providerId="ADAL" clId="{54A68FCD-2EEF-4620-AE75-BF38DC33FB45}" dt="2022-05-02T18:58:20.379" v="879" actId="2696"/>
        <pc:sldMkLst>
          <pc:docMk/>
          <pc:sldMk cId="3195943996" sldId="342"/>
        </pc:sldMkLst>
        <pc:spChg chg="add mod">
          <ac:chgData name="Ghorban Zadeh, Leila" userId="bf2de0ad-554e-43a7-9895-5589ed7ec7f6" providerId="ADAL" clId="{54A68FCD-2EEF-4620-AE75-BF38DC33FB45}" dt="2022-05-02T18:17:10.793" v="801" actId="1076"/>
          <ac:spMkLst>
            <pc:docMk/>
            <pc:sldMk cId="3195943996" sldId="342"/>
            <ac:spMk id="2" creationId="{3FC3976A-1D14-4E20-9D3B-D0D1EF6A9F0E}"/>
          </ac:spMkLst>
        </pc:spChg>
        <pc:spChg chg="add mod">
          <ac:chgData name="Ghorban Zadeh, Leila" userId="bf2de0ad-554e-43a7-9895-5589ed7ec7f6" providerId="ADAL" clId="{54A68FCD-2EEF-4620-AE75-BF38DC33FB45}" dt="2022-05-02T18:01:10.280" v="746" actId="1076"/>
          <ac:spMkLst>
            <pc:docMk/>
            <pc:sldMk cId="3195943996" sldId="342"/>
            <ac:spMk id="3" creationId="{1EF12700-3F36-4F83-A244-1E1E433DB487}"/>
          </ac:spMkLst>
        </pc:spChg>
        <pc:spChg chg="add">
          <ac:chgData name="Ghorban Zadeh, Leila" userId="bf2de0ad-554e-43a7-9895-5589ed7ec7f6" providerId="ADAL" clId="{54A68FCD-2EEF-4620-AE75-BF38DC33FB45}" dt="2022-05-02T18:00:51.469" v="742"/>
          <ac:spMkLst>
            <pc:docMk/>
            <pc:sldMk cId="3195943996" sldId="342"/>
            <ac:spMk id="6" creationId="{F17C7EB9-0425-4A1A-AD4F-4E3A260BA928}"/>
          </ac:spMkLst>
        </pc:spChg>
        <pc:spChg chg="add">
          <ac:chgData name="Ghorban Zadeh, Leila" userId="bf2de0ad-554e-43a7-9895-5589ed7ec7f6" providerId="ADAL" clId="{54A68FCD-2EEF-4620-AE75-BF38DC33FB45}" dt="2022-05-02T18:00:51.469" v="742"/>
          <ac:spMkLst>
            <pc:docMk/>
            <pc:sldMk cId="3195943996" sldId="342"/>
            <ac:spMk id="7" creationId="{9E5EE772-52F9-4CE9-A1EF-7DB0D98FA112}"/>
          </ac:spMkLst>
        </pc:spChg>
        <pc:spChg chg="add mod">
          <ac:chgData name="Ghorban Zadeh, Leila" userId="bf2de0ad-554e-43a7-9895-5589ed7ec7f6" providerId="ADAL" clId="{54A68FCD-2EEF-4620-AE75-BF38DC33FB45}" dt="2022-05-02T18:01:14.278" v="747" actId="1076"/>
          <ac:spMkLst>
            <pc:docMk/>
            <pc:sldMk cId="3195943996" sldId="342"/>
            <ac:spMk id="8" creationId="{8FBCC368-D0AE-4F4A-9EE1-7D7DFFABBB16}"/>
          </ac:spMkLst>
        </pc:spChg>
        <pc:picChg chg="add mod">
          <ac:chgData name="Ghorban Zadeh, Leila" userId="bf2de0ad-554e-43a7-9895-5589ed7ec7f6" providerId="ADAL" clId="{54A68FCD-2EEF-4620-AE75-BF38DC33FB45}" dt="2022-05-02T18:01:21.313" v="749" actId="1076"/>
          <ac:picMkLst>
            <pc:docMk/>
            <pc:sldMk cId="3195943996" sldId="342"/>
            <ac:picMk id="4" creationId="{DECD9833-8976-470C-B643-FE49669B0693}"/>
          </ac:picMkLst>
        </pc:picChg>
        <pc:picChg chg="add mod">
          <ac:chgData name="Ghorban Zadeh, Leila" userId="bf2de0ad-554e-43a7-9895-5589ed7ec7f6" providerId="ADAL" clId="{54A68FCD-2EEF-4620-AE75-BF38DC33FB45}" dt="2022-05-02T18:01:17.319" v="748" actId="1076"/>
          <ac:picMkLst>
            <pc:docMk/>
            <pc:sldMk cId="3195943996" sldId="342"/>
            <ac:picMk id="5" creationId="{9E7F6F92-AAD5-4AA5-BF2D-C22EB6920EC6}"/>
          </ac:picMkLst>
        </pc:picChg>
      </pc:sldChg>
      <pc:sldChg chg="modSp add del">
        <pc:chgData name="Ghorban Zadeh, Leila" userId="bf2de0ad-554e-43a7-9895-5589ed7ec7f6" providerId="ADAL" clId="{54A68FCD-2EEF-4620-AE75-BF38DC33FB45}" dt="2022-05-02T18:58:20.352" v="877" actId="2696"/>
        <pc:sldMkLst>
          <pc:docMk/>
          <pc:sldMk cId="2624304654" sldId="343"/>
        </pc:sldMkLst>
        <pc:spChg chg="mod">
          <ac:chgData name="Ghorban Zadeh, Leila" userId="bf2de0ad-554e-43a7-9895-5589ed7ec7f6" providerId="ADAL" clId="{54A68FCD-2EEF-4620-AE75-BF38DC33FB45}" dt="2022-05-02T18:17:24.308" v="807" actId="1076"/>
          <ac:spMkLst>
            <pc:docMk/>
            <pc:sldMk cId="2624304654" sldId="343"/>
            <ac:spMk id="2" creationId="{00000000-0000-0000-0000-000000000000}"/>
          </ac:spMkLst>
        </pc:spChg>
      </pc:sldChg>
      <pc:sldChg chg="modSp add del">
        <pc:chgData name="Ghorban Zadeh, Leila" userId="bf2de0ad-554e-43a7-9895-5589ed7ec7f6" providerId="ADAL" clId="{54A68FCD-2EEF-4620-AE75-BF38DC33FB45}" dt="2022-05-02T18:58:20.347" v="876" actId="2696"/>
        <pc:sldMkLst>
          <pc:docMk/>
          <pc:sldMk cId="3879213059" sldId="344"/>
        </pc:sldMkLst>
        <pc:spChg chg="mod">
          <ac:chgData name="Ghorban Zadeh, Leila" userId="bf2de0ad-554e-43a7-9895-5589ed7ec7f6" providerId="ADAL" clId="{54A68FCD-2EEF-4620-AE75-BF38DC33FB45}" dt="2022-05-02T18:17:36.463" v="811" actId="404"/>
          <ac:spMkLst>
            <pc:docMk/>
            <pc:sldMk cId="3879213059" sldId="344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5-02T18:01:51.568" v="751" actId="1076"/>
          <ac:spMkLst>
            <pc:docMk/>
            <pc:sldMk cId="3879213059" sldId="344"/>
            <ac:spMk id="8" creationId="{00000000-0000-0000-0000-000000000000}"/>
          </ac:spMkLst>
        </pc:spChg>
      </pc:sldChg>
      <pc:sldChg chg="modSp add del">
        <pc:chgData name="Ghorban Zadeh, Leila" userId="bf2de0ad-554e-43a7-9895-5589ed7ec7f6" providerId="ADAL" clId="{54A68FCD-2EEF-4620-AE75-BF38DC33FB45}" dt="2022-05-02T18:58:20.338" v="875" actId="2696"/>
        <pc:sldMkLst>
          <pc:docMk/>
          <pc:sldMk cId="472424490" sldId="345"/>
        </pc:sldMkLst>
        <pc:spChg chg="mod">
          <ac:chgData name="Ghorban Zadeh, Leila" userId="bf2de0ad-554e-43a7-9895-5589ed7ec7f6" providerId="ADAL" clId="{54A68FCD-2EEF-4620-AE75-BF38DC33FB45}" dt="2022-05-02T18:17:48.542" v="815" actId="404"/>
          <ac:spMkLst>
            <pc:docMk/>
            <pc:sldMk cId="472424490" sldId="345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5-02T18:05:14.473" v="754" actId="27636"/>
          <ac:spMkLst>
            <pc:docMk/>
            <pc:sldMk cId="472424490" sldId="345"/>
            <ac:spMk id="3" creationId="{00000000-0000-0000-0000-000000000000}"/>
          </ac:spMkLst>
        </pc:spChg>
      </pc:sldChg>
      <pc:sldChg chg="modSp add del">
        <pc:chgData name="Ghorban Zadeh, Leila" userId="bf2de0ad-554e-43a7-9895-5589ed7ec7f6" providerId="ADAL" clId="{54A68FCD-2EEF-4620-AE75-BF38DC33FB45}" dt="2022-05-02T18:58:24.988" v="881" actId="2696"/>
        <pc:sldMkLst>
          <pc:docMk/>
          <pc:sldMk cId="1725857695" sldId="346"/>
        </pc:sldMkLst>
        <pc:spChg chg="mod">
          <ac:chgData name="Ghorban Zadeh, Leila" userId="bf2de0ad-554e-43a7-9895-5589ed7ec7f6" providerId="ADAL" clId="{54A68FCD-2EEF-4620-AE75-BF38DC33FB45}" dt="2022-05-02T18:17:56.787" v="818" actId="404"/>
          <ac:spMkLst>
            <pc:docMk/>
            <pc:sldMk cId="1725857695" sldId="346"/>
            <ac:spMk id="2" creationId="{00000000-0000-0000-0000-000000000000}"/>
          </ac:spMkLst>
        </pc:spChg>
        <pc:spChg chg="mod">
          <ac:chgData name="Ghorban Zadeh, Leila" userId="bf2de0ad-554e-43a7-9895-5589ed7ec7f6" providerId="ADAL" clId="{54A68FCD-2EEF-4620-AE75-BF38DC33FB45}" dt="2022-05-02T18:05:14.406" v="753" actId="27636"/>
          <ac:spMkLst>
            <pc:docMk/>
            <pc:sldMk cId="1725857695" sldId="346"/>
            <ac:spMk id="3" creationId="{00000000-0000-0000-0000-000000000000}"/>
          </ac:spMkLst>
        </pc:spChg>
      </pc:sldChg>
      <pc:sldChg chg="add">
        <pc:chgData name="Ghorban Zadeh, Leila" userId="bf2de0ad-554e-43a7-9895-5589ed7ec7f6" providerId="ADAL" clId="{54A68FCD-2EEF-4620-AE75-BF38DC33FB45}" dt="2022-05-02T18:18:03.808" v="819"/>
        <pc:sldMkLst>
          <pc:docMk/>
          <pc:sldMk cId="3992295932" sldId="347"/>
        </pc:sldMkLst>
      </pc:sldChg>
      <pc:sldChg chg="addSp delSp modSp add del">
        <pc:chgData name="Ghorban Zadeh, Leila" userId="bf2de0ad-554e-43a7-9895-5589ed7ec7f6" providerId="ADAL" clId="{54A68FCD-2EEF-4620-AE75-BF38DC33FB45}" dt="2022-05-02T18:58:24.988" v="880" actId="2696"/>
        <pc:sldMkLst>
          <pc:docMk/>
          <pc:sldMk cId="2674724830" sldId="348"/>
        </pc:sldMkLst>
        <pc:spChg chg="mod">
          <ac:chgData name="Ghorban Zadeh, Leila" userId="bf2de0ad-554e-43a7-9895-5589ed7ec7f6" providerId="ADAL" clId="{54A68FCD-2EEF-4620-AE75-BF38DC33FB45}" dt="2022-05-02T18:18:40.996" v="830" actId="20577"/>
          <ac:spMkLst>
            <pc:docMk/>
            <pc:sldMk cId="2674724830" sldId="348"/>
            <ac:spMk id="2" creationId="{00000000-0000-0000-0000-000000000000}"/>
          </ac:spMkLst>
        </pc:spChg>
        <pc:spChg chg="del">
          <ac:chgData name="Ghorban Zadeh, Leila" userId="bf2de0ad-554e-43a7-9895-5589ed7ec7f6" providerId="ADAL" clId="{54A68FCD-2EEF-4620-AE75-BF38DC33FB45}" dt="2022-05-02T18:18:45.747" v="831" actId="478"/>
          <ac:spMkLst>
            <pc:docMk/>
            <pc:sldMk cId="2674724830" sldId="348"/>
            <ac:spMk id="3" creationId="{00000000-0000-0000-0000-000000000000}"/>
          </ac:spMkLst>
        </pc:spChg>
        <pc:spChg chg="add mod">
          <ac:chgData name="Ghorban Zadeh, Leila" userId="bf2de0ad-554e-43a7-9895-5589ed7ec7f6" providerId="ADAL" clId="{54A68FCD-2EEF-4620-AE75-BF38DC33FB45}" dt="2022-05-02T18:18:45.747" v="831" actId="478"/>
          <ac:spMkLst>
            <pc:docMk/>
            <pc:sldMk cId="2674724830" sldId="348"/>
            <ac:spMk id="5" creationId="{F1D1DB5B-7531-4238-BF65-579E82260E0F}"/>
          </ac:spMkLst>
        </pc:spChg>
      </pc:sldChg>
      <pc:sldChg chg="modSp add">
        <pc:chgData name="Ghorban Zadeh, Leila" userId="bf2de0ad-554e-43a7-9895-5589ed7ec7f6" providerId="ADAL" clId="{54A68FCD-2EEF-4620-AE75-BF38DC33FB45}" dt="2022-05-02T18:27:26.018" v="853" actId="20577"/>
        <pc:sldMkLst>
          <pc:docMk/>
          <pc:sldMk cId="4267063070" sldId="349"/>
        </pc:sldMkLst>
        <pc:spChg chg="mod">
          <ac:chgData name="Ghorban Zadeh, Leila" userId="bf2de0ad-554e-43a7-9895-5589ed7ec7f6" providerId="ADAL" clId="{54A68FCD-2EEF-4620-AE75-BF38DC33FB45}" dt="2022-05-02T18:27:26.018" v="853" actId="20577"/>
          <ac:spMkLst>
            <pc:docMk/>
            <pc:sldMk cId="4267063070" sldId="349"/>
            <ac:spMk id="2" creationId="{00000000-0000-0000-0000-000000000000}"/>
          </ac:spMkLst>
        </pc:spChg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2978186475" sldId="350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2087685328" sldId="351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3297276826" sldId="352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507275695" sldId="353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1745964276" sldId="354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2353784022" sldId="355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3895958971" sldId="356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1274398191" sldId="357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2597599939" sldId="358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1157578582" sldId="359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1945555215" sldId="360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1117520577" sldId="361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242799104" sldId="362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2361773624" sldId="363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1353533986" sldId="364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3673365975" sldId="365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4096617141" sldId="366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1618599138" sldId="367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1766714730" sldId="368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2461089737" sldId="369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3418629793" sldId="370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2856769407" sldId="371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1817540271" sldId="372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1480372796" sldId="373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553135341" sldId="374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3412041863" sldId="375"/>
        </pc:sldMkLst>
      </pc:sldChg>
      <pc:sldChg chg="add">
        <pc:chgData name="Ghorban Zadeh, Leila" userId="bf2de0ad-554e-43a7-9895-5589ed7ec7f6" providerId="ADAL" clId="{54A68FCD-2EEF-4620-AE75-BF38DC33FB45}" dt="2022-05-02T18:26:50.664" v="834"/>
        <pc:sldMkLst>
          <pc:docMk/>
          <pc:sldMk cId="3925761022" sldId="3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5F8F8-1656-462C-ABE4-CEC7A82D60B2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7A50A-A4B8-4834-94B3-F4027F8A1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3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a01c115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a01c115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1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4307129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4307129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7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AE46-0C26-5F2F-72A0-882BD9AFD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28760-32B7-8085-8C73-32B58A548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45C21-BD85-CB74-58C4-EFB379BF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0E772-A5E8-E664-A697-D4F2EF29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5C4E2-8D32-6E23-ACF4-30C445A5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03919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E9B3-81BB-825C-EC48-B95CCE60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5B3C7-DEF9-AC20-CCC1-229A18F58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EDEF4-0EFC-1F50-4E23-4BB0D935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B6118-B406-D045-6EA5-255D599A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0486C-E96A-4C26-3D17-931C1AA8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01537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AE4E5-9D46-1AB2-E1D9-D8D3D5FF5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CBF43-3AA8-154B-DA83-9EA90F272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F428-6E8E-0653-697D-97CFC628C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7CB25-7923-8F0B-14B6-D2EEE22B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5ECE5-7387-4E66-1099-D98B97D6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175676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044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4C5B-B49F-E5B3-3878-F2E8C1FE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1D0CC-F7E8-5096-9134-849458555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56D99-E73D-B3BB-752A-2F9D0744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DE57B-7453-5C33-576D-AEE29B4E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315CB-4705-D003-5C06-D00426E1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79217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3DF0-A066-7BD4-0CF5-B2B785CB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31014-0D77-D386-4ADE-771D387E2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AF89F-9BA9-7742-ECB2-77AA19F8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A416E-3B7D-0AC4-B7D7-5533D0D6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3E989-8211-7878-E87D-9B778574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84009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A2D2-CF0B-FB7F-DE84-67C32AED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3E5A-0607-FDF6-5FA3-8BF5D6E5D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F3FD8-BF99-6092-9E82-FFA19E064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17475-C427-BFA0-A8B1-AE8D21ADB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45EA9-C077-C373-8D24-A8A9F83C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F3E61-2AD1-78CA-7C29-989B7B3E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99940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822B-37B1-F46C-9391-E060D6F9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DA61B-2619-F49C-EA35-309EC8A8E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6BB08-DE33-14F6-7415-2083F49A4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7A8A3-E881-A8DA-803B-E2B7CC3FD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F5F9E5-D5CF-3C7E-2952-FBEF667A8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AE53D-470D-093C-0671-DA308541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7F9A83-51C1-2231-9554-3CDE938D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F08EA6-F259-BB24-007A-261B8640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73674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C252-2474-B3E5-4FE4-111C4EB0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F43B4-F98E-46A6-48F2-3F308034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6E63E-9725-24B2-39A3-5C7100EA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9F4F7-8FB9-1FDB-D551-27EC12A3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99120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F30A6-DF27-841A-7946-1EAB31DE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419A0-14B0-94AE-210E-32156695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E49F3-1AD3-B6C5-D57B-8E41C484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21059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C1A1-8EB7-7F29-5CDB-A0DB1A57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7A88-E1FC-C563-E806-5AA00C04C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126FD-5ACC-6175-4998-3A7784FB3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1D29D-DA03-1C50-9FA2-65317728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4D74E-1290-1CF8-2B14-BE9D895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684E6-FFB5-33DC-86D4-64D4DBE0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99899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8034-202B-8699-160D-0C60B1A5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DC659-AC20-8521-7C21-FB501F76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73E4A-E09D-D3CF-4D38-342BF2BB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287AE-056D-16A1-277C-65228140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57514-FD16-8225-9A1F-62A940EF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D7189-3F1F-DF77-3A43-1EF71856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78119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A498B-F11E-093B-E554-DD0A7490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E4719-F06F-CF8D-1714-4B1962C4F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B472F-1980-6C25-1E55-A06C70DA2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3528-09EB-F341-9FB9-55E8AB43C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D77B5-6DFA-75E4-9267-FE49EDDC5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92476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C464-13F5-C399-B50B-751BAB0D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2098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Un-supervised Learning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Data4ML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3BBCE0-67EF-2A1A-3794-B46942E2C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2000"/>
          </a:blip>
          <a:srcRect l="14155" r="4583" b="14912"/>
          <a:stretch/>
        </p:blipFill>
        <p:spPr>
          <a:xfrm>
            <a:off x="3276600" y="-93261"/>
            <a:ext cx="5105400" cy="66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687964"/>
            <a:ext cx="6096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Assigning Loading to Genes</a:t>
            </a:r>
            <a:endParaRPr sz="3600" b="1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F6715D2-3C00-4834-8513-4DCDF766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410" y="4327044"/>
            <a:ext cx="2952410" cy="2530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Loadings:</a:t>
            </a:r>
          </a:p>
          <a:p>
            <a:r>
              <a:rPr lang="en-GB" sz="2400" dirty="0"/>
              <a:t>Gene1 = 0.82</a:t>
            </a:r>
          </a:p>
          <a:p>
            <a:r>
              <a:rPr lang="en-GB" sz="2400" dirty="0"/>
              <a:t>Gene2 = 0.57</a:t>
            </a:r>
          </a:p>
          <a:p>
            <a:pPr lvl="1"/>
            <a:endParaRPr lang="en-GB" sz="2000" dirty="0"/>
          </a:p>
          <a:p>
            <a:pPr marL="0" indent="0">
              <a:buNone/>
            </a:pPr>
            <a:r>
              <a:rPr lang="en-GB" sz="2400" dirty="0"/>
              <a:t>Higher loading equals more influence on 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95C70-8705-47FE-8829-3604CD2B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0" y="1766392"/>
            <a:ext cx="3799890" cy="3727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537DA-18AE-49DC-A11B-82530E68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20" y="1766393"/>
            <a:ext cx="4686289" cy="3727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2BACAF-7F08-4168-9260-5DB007A6B1E6}"/>
              </a:ext>
            </a:extLst>
          </p:cNvPr>
          <p:cNvSpPr txBox="1"/>
          <p:nvPr/>
        </p:nvSpPr>
        <p:spPr>
          <a:xfrm>
            <a:off x="9336450" y="2204830"/>
            <a:ext cx="25549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Single Vector or </a:t>
            </a:r>
          </a:p>
          <a:p>
            <a:r>
              <a:rPr lang="en-GB" sz="2800" dirty="0"/>
              <a:t>‘</a:t>
            </a:r>
            <a:r>
              <a:rPr lang="en-GB" sz="2800" b="1" dirty="0"/>
              <a:t>eigenvector</a:t>
            </a:r>
            <a:r>
              <a:rPr lang="en-GB" sz="28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008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687964"/>
            <a:ext cx="6096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More Dimensions</a:t>
            </a:r>
            <a:endParaRPr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86A3-CCDA-46FE-9996-CA894677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972800" cy="4525963"/>
          </a:xfrm>
        </p:spPr>
        <p:txBody>
          <a:bodyPr/>
          <a:lstStyle/>
          <a:p>
            <a:r>
              <a:rPr lang="en-GB" dirty="0"/>
              <a:t>The same idea extends to larger numbers of dimensions (n)</a:t>
            </a:r>
          </a:p>
          <a:p>
            <a:endParaRPr lang="en-GB" dirty="0"/>
          </a:p>
          <a:p>
            <a:r>
              <a:rPr lang="en-GB" dirty="0"/>
              <a:t>Calculation of first PC rotates in (n-1) -dimensions</a:t>
            </a:r>
          </a:p>
          <a:p>
            <a:pPr lvl="1"/>
            <a:r>
              <a:rPr lang="en-GB" dirty="0"/>
              <a:t>Next PC is perpendicular to PC2, but rotated similarly (n-2)</a:t>
            </a:r>
          </a:p>
          <a:p>
            <a:pPr lvl="1"/>
            <a:r>
              <a:rPr lang="en-GB" dirty="0"/>
              <a:t>Last PC is remaining perpendicular (no choice)</a:t>
            </a:r>
          </a:p>
          <a:p>
            <a:pPr lvl="1"/>
            <a:r>
              <a:rPr lang="en-GB" dirty="0"/>
              <a:t>Same number of PCs as genes</a:t>
            </a:r>
          </a:p>
        </p:txBody>
      </p:sp>
    </p:spTree>
    <p:extLst>
      <p:ext uri="{BB962C8B-B14F-4D97-AF65-F5344CB8AC3E}">
        <p14:creationId xmlns:p14="http://schemas.microsoft.com/office/powerpoint/2010/main" val="141766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687964"/>
            <a:ext cx="6096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Explaining Variance</a:t>
            </a:r>
            <a:endParaRPr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10FF8-BAF8-4166-91CB-55E283824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GB" dirty="0"/>
              <a:t>Each PC always explains some proportion of the total variance in the data. Between them they explain everything</a:t>
            </a:r>
          </a:p>
          <a:p>
            <a:pPr lvl="1"/>
            <a:r>
              <a:rPr lang="en-GB" dirty="0"/>
              <a:t>PC1 always explains the most</a:t>
            </a:r>
          </a:p>
          <a:p>
            <a:pPr lvl="1"/>
            <a:r>
              <a:rPr lang="en-GB" dirty="0"/>
              <a:t>PC2 is the next highest etc. etc.</a:t>
            </a:r>
          </a:p>
          <a:p>
            <a:endParaRPr lang="en-GB" dirty="0"/>
          </a:p>
          <a:p>
            <a:r>
              <a:rPr lang="en-GB" dirty="0"/>
              <a:t>Since we only plot 2 dimensions we’d like to know that these are a good explanation</a:t>
            </a:r>
          </a:p>
          <a:p>
            <a:endParaRPr lang="en-GB" dirty="0"/>
          </a:p>
          <a:p>
            <a:r>
              <a:rPr lang="en-GB" dirty="0"/>
              <a:t>How do we calculate this?</a:t>
            </a:r>
          </a:p>
        </p:txBody>
      </p:sp>
    </p:spTree>
    <p:extLst>
      <p:ext uri="{BB962C8B-B14F-4D97-AF65-F5344CB8AC3E}">
        <p14:creationId xmlns:p14="http://schemas.microsoft.com/office/powerpoint/2010/main" val="169184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687964"/>
            <a:ext cx="6096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Explaining Variance</a:t>
            </a:r>
            <a:endParaRPr sz="3600" b="1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6E7F80F-164F-4358-96B3-E330BF8D4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752600"/>
            <a:ext cx="5918460" cy="4525963"/>
          </a:xfrm>
        </p:spPr>
        <p:txBody>
          <a:bodyPr>
            <a:normAutofit/>
          </a:bodyPr>
          <a:lstStyle/>
          <a:p>
            <a:r>
              <a:rPr lang="en-GB" dirty="0"/>
              <a:t>Project onto PC</a:t>
            </a:r>
          </a:p>
          <a:p>
            <a:r>
              <a:rPr lang="en-GB" dirty="0"/>
              <a:t>Calculate distance to the origin</a:t>
            </a:r>
          </a:p>
          <a:p>
            <a:endParaRPr lang="en-GB" dirty="0"/>
          </a:p>
          <a:p>
            <a:r>
              <a:rPr lang="en-GB" dirty="0"/>
              <a:t>Calculate sum of squared differences (SSD)</a:t>
            </a:r>
          </a:p>
          <a:p>
            <a:pPr lvl="1"/>
            <a:r>
              <a:rPr lang="en-GB" dirty="0"/>
              <a:t>This is a measure of variance called the ‘eigenvalue’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Divide by (points-1) to get actual 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98639-6EF6-4FAD-95A2-8CCE474F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60" y="1709139"/>
            <a:ext cx="49815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52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AB76EF-B50B-468D-A6F2-ADCBD749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5114925" cy="4772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BEF80-8056-4207-B0B3-C9897B8BD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595" y="1676400"/>
            <a:ext cx="5114925" cy="4772025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943FED1D-988A-44E3-AB9D-693F57F65C40}"/>
              </a:ext>
            </a:extLst>
          </p:cNvPr>
          <p:cNvSpPr txBox="1">
            <a:spLocks/>
          </p:cNvSpPr>
          <p:nvPr/>
        </p:nvSpPr>
        <p:spPr>
          <a:xfrm>
            <a:off x="914400" y="685800"/>
            <a:ext cx="6096000" cy="567463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Explaining Variance – Scree Plots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85361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469" y="4025112"/>
            <a:ext cx="2747807" cy="233043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31773" y="533400"/>
            <a:ext cx="109728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009999"/>
                </a:solidFill>
              </a:rPr>
              <a:t>Problem: What if I have more than two really important PCA values </a:t>
            </a:r>
            <a:endParaRPr dirty="0">
              <a:solidFill>
                <a:srgbClr val="009999"/>
              </a:solidFill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8984000" cy="496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How can humans visualize </a:t>
            </a:r>
            <a:br>
              <a:rPr lang="en" sz="2400" dirty="0"/>
            </a:br>
            <a:r>
              <a:rPr lang="en" sz="2400" b="1" dirty="0"/>
              <a:t>high-dimensional</a:t>
            </a:r>
            <a:r>
              <a:rPr lang="en" sz="2400" dirty="0"/>
              <a:t> data?</a:t>
            </a:r>
            <a:endParaRPr sz="2400" dirty="0"/>
          </a:p>
          <a:p>
            <a:pPr indent="-457189">
              <a:buSzPts val="1800"/>
              <a:buChar char="-"/>
            </a:pPr>
            <a:r>
              <a:rPr lang="en" sz="2000" dirty="0"/>
              <a:t>images</a:t>
            </a:r>
            <a:r>
              <a:rPr lang="en" sz="1800" dirty="0"/>
              <a:t> (pixels can be considered dimensions)</a:t>
            </a:r>
            <a:endParaRPr sz="1800" dirty="0"/>
          </a:p>
          <a:p>
            <a:pPr indent="-457189">
              <a:spcBef>
                <a:spcPts val="0"/>
              </a:spcBef>
              <a:buSzPts val="1800"/>
              <a:buChar char="-"/>
            </a:pPr>
            <a:r>
              <a:rPr lang="en" sz="2000" dirty="0"/>
              <a:t>single cell nuclei is described by 30 variables </a:t>
            </a:r>
            <a:br>
              <a:rPr lang="en" sz="2000" dirty="0"/>
            </a:br>
            <a:r>
              <a:rPr lang="en" sz="1800" dirty="0"/>
              <a:t>(variables = dimensions)</a:t>
            </a:r>
            <a:br>
              <a:rPr lang="en" sz="2000" dirty="0"/>
            </a:br>
            <a:endParaRPr sz="2400" dirty="0"/>
          </a:p>
          <a:p>
            <a:pPr marL="0" indent="0">
              <a:buNone/>
            </a:pPr>
            <a:r>
              <a:rPr lang="en" sz="2000" dirty="0"/>
              <a:t>Specifically ...</a:t>
            </a:r>
            <a:endParaRPr sz="2000" dirty="0"/>
          </a:p>
          <a:p>
            <a:pPr marL="0" indent="0">
              <a:buNone/>
            </a:pPr>
            <a:r>
              <a:rPr lang="en" sz="2400" dirty="0"/>
              <a:t>How to visualize in 2D or 3D space?</a:t>
            </a:r>
            <a:endParaRPr sz="2400" dirty="0"/>
          </a:p>
          <a:p>
            <a:pPr indent="-457189">
              <a:buSzPts val="1800"/>
              <a:buChar char="-"/>
            </a:pPr>
            <a:r>
              <a:rPr lang="en" sz="2000" dirty="0"/>
              <a:t>to see relationships</a:t>
            </a:r>
            <a:endParaRPr sz="2000" dirty="0"/>
          </a:p>
          <a:p>
            <a:pPr indent="-457189">
              <a:spcBef>
                <a:spcPts val="0"/>
              </a:spcBef>
              <a:buSzPts val="1800"/>
              <a:buChar char="-"/>
            </a:pPr>
            <a:r>
              <a:rPr lang="en" sz="2000" dirty="0"/>
              <a:t>check if features are separating the data</a:t>
            </a:r>
            <a:endParaRPr sz="2000" dirty="0"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469" y="1636059"/>
            <a:ext cx="2650581" cy="209466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7086600" y="6125597"/>
            <a:ext cx="5679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http://arxiv.org/pdf/1310.1531.pdf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60687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009999"/>
                </a:solidFill>
              </a:rPr>
              <a:t>What is t-SNE?</a:t>
            </a:r>
            <a:endParaRPr dirty="0">
              <a:solidFill>
                <a:srgbClr val="009999"/>
              </a:solidFill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762000" y="1570432"/>
            <a:ext cx="10266000" cy="496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" sz="2400" dirty="0"/>
              <a:t>t-Distributed Stochastic Neighbor Embedding (t-SNE)</a:t>
            </a:r>
            <a:endParaRPr sz="2400" dirty="0"/>
          </a:p>
          <a:p>
            <a:pPr marL="342900" indent="-342900">
              <a:spcBef>
                <a:spcPts val="0"/>
              </a:spcBef>
            </a:pPr>
            <a:endParaRPr sz="2400" dirty="0"/>
          </a:p>
          <a:p>
            <a:pPr marL="342900" indent="-342900">
              <a:spcBef>
                <a:spcPts val="0"/>
              </a:spcBef>
            </a:pPr>
            <a:r>
              <a:rPr lang="en" sz="2400" dirty="0"/>
              <a:t>Unsupervised</a:t>
            </a:r>
            <a:r>
              <a:rPr lang="en" sz="1800" dirty="0"/>
              <a:t> (does not use class labels)</a:t>
            </a:r>
            <a:endParaRPr sz="1800" dirty="0"/>
          </a:p>
          <a:p>
            <a:pPr marL="171450" indent="-171450">
              <a:spcBef>
                <a:spcPts val="0"/>
              </a:spcBef>
            </a:pPr>
            <a:endParaRPr sz="1200" dirty="0"/>
          </a:p>
          <a:p>
            <a:pPr marL="171450" indent="-171450">
              <a:spcBef>
                <a:spcPts val="0"/>
              </a:spcBef>
            </a:pPr>
            <a:endParaRPr sz="1200" dirty="0"/>
          </a:p>
          <a:p>
            <a:pPr marL="342900" indent="-342900">
              <a:spcBef>
                <a:spcPts val="0"/>
              </a:spcBef>
            </a:pPr>
            <a:r>
              <a:rPr lang="en" sz="2400" dirty="0"/>
              <a:t>Models the probabilities that </a:t>
            </a:r>
            <a:r>
              <a:rPr lang="en" sz="2400" b="1" dirty="0"/>
              <a:t>high-d</a:t>
            </a:r>
            <a:r>
              <a:rPr lang="en" sz="2400" dirty="0"/>
              <a:t> points </a:t>
            </a:r>
            <a:r>
              <a:rPr lang="en" sz="2400" i="1" dirty="0"/>
              <a:t>xi,xj </a:t>
            </a:r>
            <a:r>
              <a:rPr lang="en" sz="2400" dirty="0"/>
              <a:t>are neighbors </a:t>
            </a:r>
            <a:endParaRPr sz="1800" dirty="0"/>
          </a:p>
          <a:p>
            <a:pPr marL="171450" indent="-171450">
              <a:spcBef>
                <a:spcPts val="0"/>
              </a:spcBef>
            </a:pPr>
            <a:endParaRPr sz="1200" dirty="0"/>
          </a:p>
          <a:p>
            <a:pPr marL="171450" indent="-171450">
              <a:spcBef>
                <a:spcPts val="0"/>
              </a:spcBef>
            </a:pPr>
            <a:endParaRPr sz="1200" dirty="0"/>
          </a:p>
          <a:p>
            <a:pPr marL="342900" indent="-342900">
              <a:spcBef>
                <a:spcPts val="0"/>
              </a:spcBef>
            </a:pPr>
            <a:r>
              <a:rPr lang="en" sz="2400" dirty="0"/>
              <a:t>Models the probabilities the corresponding </a:t>
            </a:r>
            <a:r>
              <a:rPr lang="en" sz="2400" b="1" dirty="0"/>
              <a:t>low-d</a:t>
            </a:r>
            <a:r>
              <a:rPr lang="en" sz="2400" dirty="0"/>
              <a:t> </a:t>
            </a:r>
            <a:endParaRPr sz="24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400" dirty="0"/>
              <a:t>     points </a:t>
            </a:r>
            <a:r>
              <a:rPr lang="en" sz="2400" i="1" dirty="0"/>
              <a:t>yi,yj </a:t>
            </a:r>
            <a:r>
              <a:rPr lang="en" sz="2400" dirty="0"/>
              <a:t>are neighbors </a:t>
            </a:r>
            <a:endParaRPr sz="1800" dirty="0"/>
          </a:p>
          <a:p>
            <a:pPr marL="171450" indent="-171450"/>
            <a:endParaRPr sz="1200" dirty="0"/>
          </a:p>
          <a:p>
            <a:pPr marL="342900" indent="-342900"/>
            <a:r>
              <a:rPr lang="en" sz="2400" dirty="0"/>
              <a:t>Finds a </a:t>
            </a:r>
            <a:r>
              <a:rPr lang="en" sz="2400" b="1" dirty="0"/>
              <a:t>low-d</a:t>
            </a:r>
            <a:r>
              <a:rPr lang="en" sz="2400" dirty="0"/>
              <a:t> representation that is faithful </a:t>
            </a:r>
            <a:br>
              <a:rPr lang="en" sz="2400" dirty="0"/>
            </a:br>
            <a:r>
              <a:rPr lang="en" sz="2400" dirty="0"/>
              <a:t>to the </a:t>
            </a:r>
            <a:r>
              <a:rPr lang="en" sz="2400" b="1" dirty="0"/>
              <a:t>high-d</a:t>
            </a:r>
            <a:r>
              <a:rPr lang="en" sz="2400" dirty="0"/>
              <a:t> model</a:t>
            </a:r>
            <a:endParaRPr sz="2400" dirty="0"/>
          </a:p>
        </p:txBody>
      </p: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354" y="1637435"/>
            <a:ext cx="2855767" cy="225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1939" y="4054232"/>
            <a:ext cx="2980599" cy="2527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87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B29E6-FC79-4F7D-BA70-6912125E7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973003"/>
            <a:ext cx="9144000" cy="477838"/>
          </a:xfrm>
        </p:spPr>
        <p:txBody>
          <a:bodyPr>
            <a:noAutofit/>
          </a:bodyPr>
          <a:lstStyle/>
          <a:p>
            <a:pPr algn="l"/>
            <a:r>
              <a:rPr lang="en-GB" sz="3600" b="1" dirty="0">
                <a:solidFill>
                  <a:srgbClr val="009999"/>
                </a:solidFill>
              </a:rPr>
              <a:t>How does </a:t>
            </a:r>
            <a:r>
              <a:rPr lang="en-GB" sz="3600" b="1" dirty="0" err="1">
                <a:solidFill>
                  <a:srgbClr val="009999"/>
                </a:solidFill>
              </a:rPr>
              <a:t>tSNE</a:t>
            </a:r>
            <a:r>
              <a:rPr lang="en-GB" sz="3600" b="1" dirty="0">
                <a:solidFill>
                  <a:srgbClr val="009999"/>
                </a:solidFill>
              </a:rPr>
              <a:t> work?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8B8922-1927-463B-8FD5-B14834884368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Based around all-vs-all table of pairwise cell to cell distances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8F11A2-FE77-44CC-B7D5-A6D9F7C4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0" y="2618659"/>
            <a:ext cx="3384470" cy="3391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70D86-D9CA-4FF0-8145-B374B776C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670" y="2618659"/>
            <a:ext cx="3384470" cy="3391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D6120-D198-47D3-834F-26CBAFBF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200" y="2618659"/>
            <a:ext cx="4419382" cy="26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1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B29E6-FC79-4F7D-BA70-6912125E7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859241"/>
            <a:ext cx="9144000" cy="477838"/>
          </a:xfrm>
        </p:spPr>
        <p:txBody>
          <a:bodyPr>
            <a:noAutofit/>
          </a:bodyPr>
          <a:lstStyle/>
          <a:p>
            <a:pPr algn="l"/>
            <a:r>
              <a:rPr lang="en-GB" sz="3600" b="1" dirty="0">
                <a:solidFill>
                  <a:srgbClr val="009999"/>
                </a:solidFill>
              </a:rPr>
              <a:t>Distance scaling and perplexity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CBB8D-B139-4519-A914-B61BDA80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97" y="3733800"/>
            <a:ext cx="4711831" cy="2783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48290-7E20-42A8-9148-BCD15FFA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5" y="3509320"/>
            <a:ext cx="3370245" cy="32683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EF6A8A-8D2B-4811-821C-63D89E4FE5E4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Perplexity = expected number of neighbours within a cluster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Distances scaled relative to perplexity neighbours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The performance of TSNE is fairly robust to changes in the perplexity, and typical values are between 5 and 50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33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73FC5-8077-4353-B35F-14D3511F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0" y="2074893"/>
            <a:ext cx="3795272" cy="3680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ED7BE-EA84-44FE-B366-584BAFC5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30" y="2074894"/>
            <a:ext cx="3888540" cy="368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B6888-6518-48D9-878F-B320105AE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80" y="1988800"/>
            <a:ext cx="3888540" cy="37665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6BEA3FA-ED70-4217-AB4C-1E43CA035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63706"/>
            <a:ext cx="9144000" cy="477838"/>
          </a:xfrm>
        </p:spPr>
        <p:txBody>
          <a:bodyPr>
            <a:noAutofit/>
          </a:bodyPr>
          <a:lstStyle/>
          <a:p>
            <a:pPr algn="l"/>
            <a:r>
              <a:rPr lang="en-GB" sz="3600" b="1" dirty="0">
                <a:solidFill>
                  <a:srgbClr val="009999"/>
                </a:solidFill>
              </a:rPr>
              <a:t>Perplexity Robustness</a:t>
            </a:r>
          </a:p>
        </p:txBody>
      </p:sp>
    </p:spTree>
    <p:extLst>
      <p:ext uri="{BB962C8B-B14F-4D97-AF65-F5344CB8AC3E}">
        <p14:creationId xmlns:p14="http://schemas.microsoft.com/office/powerpoint/2010/main" val="92518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5793-E31D-702A-A924-174CFDA0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5BE05-42F0-0ADA-A5FE-71E3FAA6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225;p38">
            <a:extLst>
              <a:ext uri="{FF2B5EF4-FFF2-40B4-BE49-F238E27FC236}">
                <a16:creationId xmlns:a16="http://schemas.microsoft.com/office/drawing/2014/main" id="{6972D484-ACAD-C765-BB71-FE4FE440DA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00" y="609600"/>
            <a:ext cx="7848600" cy="5797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21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4D5830-BE30-462F-87B1-CC8FE12ADE32}"/>
              </a:ext>
            </a:extLst>
          </p:cNvPr>
          <p:cNvSpPr txBox="1">
            <a:spLocks/>
          </p:cNvSpPr>
          <p:nvPr/>
        </p:nvSpPr>
        <p:spPr>
          <a:xfrm>
            <a:off x="762000" y="274638"/>
            <a:ext cx="10820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 err="1">
                <a:solidFill>
                  <a:srgbClr val="009999"/>
                </a:solidFill>
              </a:rPr>
              <a:t>tSNE</a:t>
            </a:r>
            <a:r>
              <a:rPr lang="en-GB" sz="3600" b="1" dirty="0">
                <a:solidFill>
                  <a:srgbClr val="009999"/>
                </a:solidFill>
              </a:rPr>
              <a:t> Projection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3F8A0E-2797-4444-B3DC-B2A54F107A7C}"/>
              </a:ext>
            </a:extLst>
          </p:cNvPr>
          <p:cNvSpPr txBox="1">
            <a:spLocks/>
          </p:cNvSpPr>
          <p:nvPr/>
        </p:nvSpPr>
        <p:spPr>
          <a:xfrm>
            <a:off x="685800" y="1556740"/>
            <a:ext cx="10896600" cy="4891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Normally projects in 2D, but can be any number of dimensions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Randomly scatter all points within the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Start a simulation</a:t>
            </a:r>
          </a:p>
          <a:p>
            <a:pPr lvl="1" algn="l"/>
            <a:r>
              <a:rPr lang="en-GB" dirty="0"/>
              <a:t>Aim is to make the point distances match the distance matrix</a:t>
            </a:r>
          </a:p>
          <a:p>
            <a:pPr lvl="1" algn="l"/>
            <a:r>
              <a:rPr lang="en-GB" dirty="0"/>
              <a:t>Shuffle points based on how well they match</a:t>
            </a:r>
          </a:p>
          <a:p>
            <a:pPr lvl="1" algn="l"/>
            <a:r>
              <a:rPr lang="en-GB" dirty="0"/>
              <a:t>Stop after fixed number of iterations, or</a:t>
            </a:r>
          </a:p>
          <a:p>
            <a:pPr lvl="1" algn="l"/>
            <a:r>
              <a:rPr lang="en-GB" dirty="0"/>
              <a:t>Stop after distances have converged</a:t>
            </a:r>
          </a:p>
        </p:txBody>
      </p:sp>
    </p:spTree>
    <p:extLst>
      <p:ext uri="{BB962C8B-B14F-4D97-AF65-F5344CB8AC3E}">
        <p14:creationId xmlns:p14="http://schemas.microsoft.com/office/powerpoint/2010/main" val="1662608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7532F6-19AF-47FE-80F7-65304FCF575B}"/>
              </a:ext>
            </a:extLst>
          </p:cNvPr>
          <p:cNvGrpSpPr/>
          <p:nvPr/>
        </p:nvGrpSpPr>
        <p:grpSpPr>
          <a:xfrm>
            <a:off x="419100" y="2514600"/>
            <a:ext cx="2857500" cy="3768246"/>
            <a:chOff x="426800" y="2416284"/>
            <a:chExt cx="2857500" cy="37682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D45058-FB52-4D5E-B2A8-BCF782D8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00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A3048E-2F22-41C0-84A7-8AED3BED2150}"/>
                </a:ext>
              </a:extLst>
            </p:cNvPr>
            <p:cNvSpPr txBox="1"/>
            <p:nvPr/>
          </p:nvSpPr>
          <p:spPr>
            <a:xfrm>
              <a:off x="1194952" y="5661310"/>
              <a:ext cx="1321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Original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547602F-9A95-4305-980B-35866E557058}"/>
              </a:ext>
            </a:extLst>
          </p:cNvPr>
          <p:cNvGrpSpPr/>
          <p:nvPr/>
        </p:nvGrpSpPr>
        <p:grpSpPr>
          <a:xfrm>
            <a:off x="3276600" y="2514600"/>
            <a:ext cx="2857500" cy="3768246"/>
            <a:chOff x="3284300" y="2416284"/>
            <a:chExt cx="2857500" cy="37682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49C9A6-084F-4784-B7F8-7BB9BD96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300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E99BE9-02D6-4A47-876D-283DF9FCE214}"/>
                </a:ext>
              </a:extLst>
            </p:cNvPr>
            <p:cNvSpPr txBox="1"/>
            <p:nvPr/>
          </p:nvSpPr>
          <p:spPr>
            <a:xfrm>
              <a:off x="3635575" y="5661310"/>
              <a:ext cx="2154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69B03D-3F48-484D-AE65-F797144F920C}"/>
              </a:ext>
            </a:extLst>
          </p:cNvPr>
          <p:cNvGrpSpPr/>
          <p:nvPr/>
        </p:nvGrpSpPr>
        <p:grpSpPr>
          <a:xfrm>
            <a:off x="6119971" y="2514600"/>
            <a:ext cx="2857500" cy="3768246"/>
            <a:chOff x="6127671" y="2416284"/>
            <a:chExt cx="2857500" cy="37682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C00F28-233F-4D3B-905D-44914287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671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BC07ED-48A8-42B3-B105-EEB070D72964}"/>
                </a:ext>
              </a:extLst>
            </p:cNvPr>
            <p:cNvSpPr txBox="1"/>
            <p:nvPr/>
          </p:nvSpPr>
          <p:spPr>
            <a:xfrm>
              <a:off x="6387575" y="5661310"/>
              <a:ext cx="2337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30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0EF51B-A2C9-44C0-A03C-66FA3E010A51}"/>
              </a:ext>
            </a:extLst>
          </p:cNvPr>
          <p:cNvGrpSpPr/>
          <p:nvPr/>
        </p:nvGrpSpPr>
        <p:grpSpPr>
          <a:xfrm>
            <a:off x="8991600" y="2514600"/>
            <a:ext cx="2857500" cy="3768246"/>
            <a:chOff x="8999300" y="2416284"/>
            <a:chExt cx="2857500" cy="376824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65AB49-F111-4ED3-A134-001E0D3A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300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35EEDB-304A-457D-A188-3809720C51FC}"/>
                </a:ext>
              </a:extLst>
            </p:cNvPr>
            <p:cNvSpPr txBox="1"/>
            <p:nvPr/>
          </p:nvSpPr>
          <p:spPr>
            <a:xfrm>
              <a:off x="9167833" y="5661310"/>
              <a:ext cx="25204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100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4017498-11FE-4D46-A03C-41D8D945533D}"/>
              </a:ext>
            </a:extLst>
          </p:cNvPr>
          <p:cNvSpPr txBox="1"/>
          <p:nvPr/>
        </p:nvSpPr>
        <p:spPr>
          <a:xfrm>
            <a:off x="3596010" y="1593212"/>
            <a:ext cx="395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Perplexity Settings Matter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60EEB1-B606-4542-AB0B-18204BDA8BC0}"/>
              </a:ext>
            </a:extLst>
          </p:cNvPr>
          <p:cNvSpPr txBox="1">
            <a:spLocks/>
          </p:cNvSpPr>
          <p:nvPr/>
        </p:nvSpPr>
        <p:spPr>
          <a:xfrm>
            <a:off x="707767" y="727456"/>
            <a:ext cx="10972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err="1">
                <a:solidFill>
                  <a:srgbClr val="009999"/>
                </a:solidFill>
              </a:rPr>
              <a:t>tSNE</a:t>
            </a:r>
            <a:r>
              <a:rPr lang="en-GB" sz="3600" b="1" dirty="0">
                <a:solidFill>
                  <a:srgbClr val="009999"/>
                </a:solidFill>
              </a:rPr>
              <a:t> Practical Examples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55B572-65FE-4399-968E-FC519A86E388}"/>
              </a:ext>
            </a:extLst>
          </p:cNvPr>
          <p:cNvSpPr/>
          <p:nvPr/>
        </p:nvSpPr>
        <p:spPr>
          <a:xfrm>
            <a:off x="8328310" y="6381410"/>
            <a:ext cx="379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https://distill.pub/2016/misread-tsne/</a:t>
            </a:r>
          </a:p>
        </p:txBody>
      </p:sp>
    </p:spTree>
    <p:extLst>
      <p:ext uri="{BB962C8B-B14F-4D97-AF65-F5344CB8AC3E}">
        <p14:creationId xmlns:p14="http://schemas.microsoft.com/office/powerpoint/2010/main" val="113275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96B958-BFD5-45DE-8DF5-BD8A4469E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6" y="2416284"/>
            <a:ext cx="2857500" cy="28575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3607377-5918-4DAA-AC7B-E23F27E2A7AC}"/>
              </a:ext>
            </a:extLst>
          </p:cNvPr>
          <p:cNvGrpSpPr/>
          <p:nvPr/>
        </p:nvGrpSpPr>
        <p:grpSpPr>
          <a:xfrm>
            <a:off x="3304987" y="2416284"/>
            <a:ext cx="2857500" cy="3768246"/>
            <a:chOff x="3304987" y="2416284"/>
            <a:chExt cx="2857500" cy="37682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83DC3B-CE28-4987-A3FB-CAACBF304076}"/>
                </a:ext>
              </a:extLst>
            </p:cNvPr>
            <p:cNvSpPr txBox="1"/>
            <p:nvPr/>
          </p:nvSpPr>
          <p:spPr>
            <a:xfrm>
              <a:off x="3635575" y="5661310"/>
              <a:ext cx="2154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2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C1B83E-9163-4632-832C-265A74823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987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618184D-08BC-4445-AA5F-56FDBE7E44E2}"/>
              </a:ext>
            </a:extLst>
          </p:cNvPr>
          <p:cNvGrpSpPr/>
          <p:nvPr/>
        </p:nvGrpSpPr>
        <p:grpSpPr>
          <a:xfrm>
            <a:off x="6199554" y="2416284"/>
            <a:ext cx="2857500" cy="3768246"/>
            <a:chOff x="6186867" y="2416284"/>
            <a:chExt cx="2857500" cy="37682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613EE4-1AB1-4484-A1A8-751F424BAD46}"/>
                </a:ext>
              </a:extLst>
            </p:cNvPr>
            <p:cNvSpPr txBox="1"/>
            <p:nvPr/>
          </p:nvSpPr>
          <p:spPr>
            <a:xfrm>
              <a:off x="6538142" y="5661310"/>
              <a:ext cx="2154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5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191BD6-4B76-4EE1-85C0-72F9B0D8F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867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3B81FA-BFFC-46AA-9F92-96B855422A29}"/>
              </a:ext>
            </a:extLst>
          </p:cNvPr>
          <p:cNvGrpSpPr/>
          <p:nvPr/>
        </p:nvGrpSpPr>
        <p:grpSpPr>
          <a:xfrm>
            <a:off x="9094122" y="2416284"/>
            <a:ext cx="2857500" cy="3768246"/>
            <a:chOff x="9094122" y="2416284"/>
            <a:chExt cx="2857500" cy="37682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4928DC-9D02-4D7E-AAB8-9E4AD27D34B4}"/>
                </a:ext>
              </a:extLst>
            </p:cNvPr>
            <p:cNvSpPr txBox="1"/>
            <p:nvPr/>
          </p:nvSpPr>
          <p:spPr>
            <a:xfrm>
              <a:off x="9354026" y="5661310"/>
              <a:ext cx="2337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50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77D6F4-DF0C-4BCC-B58C-132248200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122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D36-0956-46E0-BBFC-01309B63D26E}"/>
              </a:ext>
            </a:extLst>
          </p:cNvPr>
          <p:cNvSpPr/>
          <p:nvPr/>
        </p:nvSpPr>
        <p:spPr>
          <a:xfrm>
            <a:off x="8328310" y="6381410"/>
            <a:ext cx="379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https://distill.pub/2016/misread-tsne/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7E5FD-FF92-43B2-95AB-EFCBD9AA7A67}"/>
              </a:ext>
            </a:extLst>
          </p:cNvPr>
          <p:cNvSpPr txBox="1"/>
          <p:nvPr/>
        </p:nvSpPr>
        <p:spPr>
          <a:xfrm>
            <a:off x="3874013" y="1584216"/>
            <a:ext cx="444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Cluster Sizes are Meaningless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32BF2CD-CDC1-4676-92B6-913F82DD9CCF}"/>
              </a:ext>
            </a:extLst>
          </p:cNvPr>
          <p:cNvSpPr txBox="1">
            <a:spLocks/>
          </p:cNvSpPr>
          <p:nvPr/>
        </p:nvSpPr>
        <p:spPr>
          <a:xfrm>
            <a:off x="718917" y="800224"/>
            <a:ext cx="10972800" cy="7839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err="1">
                <a:solidFill>
                  <a:srgbClr val="009999"/>
                </a:solidFill>
              </a:rPr>
              <a:t>tSNE</a:t>
            </a:r>
            <a:r>
              <a:rPr lang="en-GB" sz="3600" b="1" dirty="0">
                <a:solidFill>
                  <a:srgbClr val="009999"/>
                </a:solidFill>
              </a:rPr>
              <a:t> Practical Examples</a:t>
            </a:r>
          </a:p>
        </p:txBody>
      </p:sp>
    </p:spTree>
    <p:extLst>
      <p:ext uri="{BB962C8B-B14F-4D97-AF65-F5344CB8AC3E}">
        <p14:creationId xmlns:p14="http://schemas.microsoft.com/office/powerpoint/2010/main" val="418240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06444-DA43-4EF6-9E30-EEE47540C480}"/>
              </a:ext>
            </a:extLst>
          </p:cNvPr>
          <p:cNvSpPr txBox="1">
            <a:spLocks/>
          </p:cNvSpPr>
          <p:nvPr/>
        </p:nvSpPr>
        <p:spPr>
          <a:xfrm>
            <a:off x="723900" y="724625"/>
            <a:ext cx="10972800" cy="8462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err="1">
                <a:solidFill>
                  <a:srgbClr val="009999"/>
                </a:solidFill>
              </a:rPr>
              <a:t>tSNE</a:t>
            </a:r>
            <a:r>
              <a:rPr lang="en-GB" sz="3600" b="1" dirty="0">
                <a:solidFill>
                  <a:srgbClr val="009999"/>
                </a:solidFill>
              </a:rPr>
              <a:t> Practical Examples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0DBB19-9D87-4A7D-9012-A5D16796F5B4}"/>
              </a:ext>
            </a:extLst>
          </p:cNvPr>
          <p:cNvSpPr/>
          <p:nvPr/>
        </p:nvSpPr>
        <p:spPr>
          <a:xfrm>
            <a:off x="8305800" y="6494051"/>
            <a:ext cx="379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https://distill.pub/2016/misread-tsne/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EC47-5A90-47C2-B0D0-80839B4B2B88}"/>
              </a:ext>
            </a:extLst>
          </p:cNvPr>
          <p:cNvSpPr txBox="1"/>
          <p:nvPr/>
        </p:nvSpPr>
        <p:spPr>
          <a:xfrm>
            <a:off x="2842274" y="1539422"/>
            <a:ext cx="652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Distances between clusters can’t be trusted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69423-B7D7-4289-8563-A66FE836E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8" y="2399765"/>
            <a:ext cx="2857500" cy="28575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FB386A-47FA-4CAD-ADAB-242519C82151}"/>
              </a:ext>
            </a:extLst>
          </p:cNvPr>
          <p:cNvGrpSpPr/>
          <p:nvPr/>
        </p:nvGrpSpPr>
        <p:grpSpPr>
          <a:xfrm>
            <a:off x="3352800" y="2399765"/>
            <a:ext cx="2857500" cy="3768246"/>
            <a:chOff x="3321359" y="2416284"/>
            <a:chExt cx="2857500" cy="37682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A2B8CB-2A0A-4F55-A3B9-6916297E19FA}"/>
                </a:ext>
              </a:extLst>
            </p:cNvPr>
            <p:cNvSpPr txBox="1"/>
            <p:nvPr/>
          </p:nvSpPr>
          <p:spPr>
            <a:xfrm>
              <a:off x="3635575" y="5661310"/>
              <a:ext cx="2154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2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8C55C3-F6B5-47DF-AC87-4D9924242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359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30C3B7-3639-495E-A679-73EBF5E22877}"/>
              </a:ext>
            </a:extLst>
          </p:cNvPr>
          <p:cNvGrpSpPr/>
          <p:nvPr/>
        </p:nvGrpSpPr>
        <p:grpSpPr>
          <a:xfrm>
            <a:off x="6230994" y="2399765"/>
            <a:ext cx="2857500" cy="3768246"/>
            <a:chOff x="6199553" y="2416284"/>
            <a:chExt cx="2857500" cy="37682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09045C-8B5B-4572-992C-DA866BB44541}"/>
                </a:ext>
              </a:extLst>
            </p:cNvPr>
            <p:cNvSpPr txBox="1"/>
            <p:nvPr/>
          </p:nvSpPr>
          <p:spPr>
            <a:xfrm>
              <a:off x="6550829" y="5661310"/>
              <a:ext cx="2154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5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333C12-8C0D-42AD-BF80-22AF9D72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553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ACD548-0D32-4F4E-9ACB-43447F87FA4B}"/>
              </a:ext>
            </a:extLst>
          </p:cNvPr>
          <p:cNvGrpSpPr/>
          <p:nvPr/>
        </p:nvGrpSpPr>
        <p:grpSpPr>
          <a:xfrm>
            <a:off x="9109188" y="2399765"/>
            <a:ext cx="2857500" cy="3768246"/>
            <a:chOff x="9077747" y="2416284"/>
            <a:chExt cx="2857500" cy="37682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B17F6-2769-4500-B6A8-D9AC217CBC01}"/>
                </a:ext>
              </a:extLst>
            </p:cNvPr>
            <p:cNvSpPr txBox="1"/>
            <p:nvPr/>
          </p:nvSpPr>
          <p:spPr>
            <a:xfrm>
              <a:off x="9354026" y="5661310"/>
              <a:ext cx="2337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Perplexity = 30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6D1A6F-3CF3-482C-A5B7-6E9CB234A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47" y="2416284"/>
              <a:ext cx="2857500" cy="28575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7035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8983"/>
            <a:ext cx="10515600" cy="930275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009999"/>
                </a:solidFill>
              </a:rPr>
              <a:t>Shortcomings?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2116839"/>
          </a:xfrm>
        </p:spPr>
        <p:txBody>
          <a:bodyPr/>
          <a:lstStyle/>
          <a:p>
            <a:r>
              <a:rPr lang="en-GB" dirty="0"/>
              <a:t>PCA</a:t>
            </a:r>
          </a:p>
          <a:p>
            <a:pPr lvl="1"/>
            <a:r>
              <a:rPr lang="en-GB" dirty="0"/>
              <a:t>May Require more than 2 dimensions</a:t>
            </a:r>
          </a:p>
          <a:p>
            <a:pPr lvl="1"/>
            <a:r>
              <a:rPr lang="en-GB" dirty="0"/>
              <a:t>Thrown off by quantised data</a:t>
            </a:r>
          </a:p>
          <a:p>
            <a:pPr lvl="1"/>
            <a:r>
              <a:rPr lang="en-GB" dirty="0"/>
              <a:t>Expects linear relationships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2116839"/>
          </a:xfrm>
        </p:spPr>
        <p:txBody>
          <a:bodyPr/>
          <a:lstStyle/>
          <a:p>
            <a:r>
              <a:rPr lang="en-GB" dirty="0" err="1"/>
              <a:t>tSNE</a:t>
            </a:r>
            <a:endParaRPr lang="en-GB" dirty="0"/>
          </a:p>
          <a:p>
            <a:pPr lvl="1"/>
            <a:r>
              <a:rPr lang="en-GB" dirty="0"/>
              <a:t>Can’t cope with noisy data</a:t>
            </a:r>
          </a:p>
          <a:p>
            <a:pPr lvl="1"/>
            <a:r>
              <a:rPr lang="en-GB" dirty="0"/>
              <a:t>Loses the ability to cluster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2369" y="3599450"/>
            <a:ext cx="9667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Answer: Combine the two methods, get the best of both worlds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09600" y="4293120"/>
            <a:ext cx="5588000" cy="168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PCA</a:t>
            </a:r>
          </a:p>
          <a:p>
            <a:pPr lvl="1"/>
            <a:r>
              <a:rPr lang="en-GB" dirty="0"/>
              <a:t>Good at extracting signal from noise</a:t>
            </a:r>
          </a:p>
          <a:p>
            <a:pPr lvl="1"/>
            <a:r>
              <a:rPr lang="en-GB" dirty="0"/>
              <a:t>Extracts informative dimensions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197600" y="4293120"/>
            <a:ext cx="5384800" cy="168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tSNE</a:t>
            </a:r>
            <a:endParaRPr lang="en-GB" dirty="0"/>
          </a:p>
          <a:p>
            <a:pPr lvl="1"/>
            <a:r>
              <a:rPr lang="en-GB" dirty="0"/>
              <a:t>Can reduce to 2D well</a:t>
            </a:r>
          </a:p>
          <a:p>
            <a:pPr lvl="1"/>
            <a:r>
              <a:rPr lang="en-GB" dirty="0"/>
              <a:t>Can cope with non-linear scaling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90438" y="6121919"/>
            <a:ext cx="7611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This is what </a:t>
            </a:r>
            <a:r>
              <a:rPr lang="en-GB" sz="2800" b="1" dirty="0" err="1"/>
              <a:t>CellRanger</a:t>
            </a:r>
            <a:r>
              <a:rPr lang="en-GB" sz="2800" b="1" dirty="0"/>
              <a:t> does in its default analysis</a:t>
            </a:r>
          </a:p>
        </p:txBody>
      </p:sp>
    </p:spTree>
    <p:extLst>
      <p:ext uri="{BB962C8B-B14F-4D97-AF65-F5344CB8AC3E}">
        <p14:creationId xmlns:p14="http://schemas.microsoft.com/office/powerpoint/2010/main" val="36648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9999"/>
                </a:solidFill>
              </a:rPr>
              <a:t>So PCA + </a:t>
            </a:r>
            <a:r>
              <a:rPr lang="en-GB" sz="3600" b="1" dirty="0" err="1">
                <a:solidFill>
                  <a:srgbClr val="009999"/>
                </a:solidFill>
              </a:rPr>
              <a:t>tSNE</a:t>
            </a:r>
            <a:r>
              <a:rPr lang="en-GB" sz="3600" b="1" dirty="0">
                <a:solidFill>
                  <a:srgbClr val="009999"/>
                </a:solidFill>
              </a:rPr>
              <a:t> is great then?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92432" y="153062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Up to some extent..</a:t>
            </a:r>
          </a:p>
          <a:p>
            <a:pPr lvl="1"/>
            <a:r>
              <a:rPr lang="en-GB" dirty="0" err="1"/>
              <a:t>tSNE</a:t>
            </a:r>
            <a:r>
              <a:rPr lang="en-GB" dirty="0"/>
              <a:t> is slow.  This is probably it’s biggest disadvantage</a:t>
            </a:r>
          </a:p>
          <a:p>
            <a:pPr lvl="2"/>
            <a:r>
              <a:rPr lang="en-GB" dirty="0" err="1"/>
              <a:t>tSNE</a:t>
            </a:r>
            <a:r>
              <a:rPr lang="en-GB" dirty="0"/>
              <a:t> doesn’t scale well to large numbers of cells (10k+)</a:t>
            </a:r>
          </a:p>
          <a:p>
            <a:pPr lvl="1"/>
            <a:r>
              <a:rPr lang="en-GB" dirty="0" err="1"/>
              <a:t>tSNE</a:t>
            </a:r>
            <a:r>
              <a:rPr lang="en-GB" dirty="0"/>
              <a:t> only gives reliable information on the closest neighbours  </a:t>
            </a:r>
          </a:p>
          <a:p>
            <a:pPr lvl="1"/>
            <a:r>
              <a:rPr lang="en-GB" dirty="0"/>
              <a:t>large distance information is almost irrelevant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40" y="4149100"/>
            <a:ext cx="2425440" cy="24254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32" y="4149100"/>
            <a:ext cx="2425440" cy="24254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56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9999"/>
                </a:solidFill>
              </a:rPr>
              <a:t>UMAP to the rescue!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UMAP is a replacement for </a:t>
            </a:r>
            <a:r>
              <a:rPr lang="en-GB" dirty="0" err="1"/>
              <a:t>tSNE</a:t>
            </a:r>
            <a:r>
              <a:rPr lang="en-GB" dirty="0"/>
              <a:t> to fulfil the same role</a:t>
            </a:r>
          </a:p>
          <a:p>
            <a:endParaRPr lang="en-GB" dirty="0"/>
          </a:p>
          <a:p>
            <a:r>
              <a:rPr lang="en-GB" dirty="0"/>
              <a:t>Conceptually very similar to </a:t>
            </a:r>
            <a:r>
              <a:rPr lang="en-GB" dirty="0" err="1"/>
              <a:t>tSNE</a:t>
            </a:r>
            <a:r>
              <a:rPr lang="en-GB" dirty="0"/>
              <a:t>, but with a couple of relevant (and somewhat technical) changes</a:t>
            </a:r>
          </a:p>
          <a:p>
            <a:endParaRPr lang="en-GB" dirty="0"/>
          </a:p>
          <a:p>
            <a:r>
              <a:rPr lang="en-GB" dirty="0"/>
              <a:t>Practical outcome is:</a:t>
            </a:r>
          </a:p>
          <a:p>
            <a:pPr lvl="1"/>
            <a:r>
              <a:rPr lang="en-GB" dirty="0"/>
              <a:t>UMAP is quite a bit quicker than </a:t>
            </a:r>
            <a:r>
              <a:rPr lang="en-GB" dirty="0" err="1"/>
              <a:t>tSNE</a:t>
            </a:r>
            <a:endParaRPr lang="en-GB" dirty="0"/>
          </a:p>
          <a:p>
            <a:pPr lvl="1"/>
            <a:r>
              <a:rPr lang="en-GB" dirty="0"/>
              <a:t>UMAP can preserve more global structure than </a:t>
            </a:r>
            <a:r>
              <a:rPr lang="en-GB" dirty="0" err="1"/>
              <a:t>tSNE</a:t>
            </a:r>
            <a:r>
              <a:rPr lang="en-GB" dirty="0"/>
              <a:t>*</a:t>
            </a:r>
          </a:p>
          <a:p>
            <a:pPr lvl="1"/>
            <a:r>
              <a:rPr lang="en-GB" dirty="0"/>
              <a:t>UMAP can run on raw data without PCA </a:t>
            </a:r>
            <a:r>
              <a:rPr lang="en-GB" dirty="0" err="1"/>
              <a:t>preprocessing</a:t>
            </a:r>
            <a:r>
              <a:rPr lang="en-GB" dirty="0"/>
              <a:t>*</a:t>
            </a:r>
          </a:p>
          <a:p>
            <a:pPr lvl="1"/>
            <a:r>
              <a:rPr lang="en-GB" dirty="0"/>
              <a:t>UMAP can allow new data to be added to an existing projection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56300" y="6477280"/>
            <a:ext cx="38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 In theory, but possibly not in practice</a:t>
            </a:r>
          </a:p>
        </p:txBody>
      </p:sp>
    </p:spTree>
    <p:extLst>
      <p:ext uri="{BB962C8B-B14F-4D97-AF65-F5344CB8AC3E}">
        <p14:creationId xmlns:p14="http://schemas.microsoft.com/office/powerpoint/2010/main" val="636776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009999"/>
                </a:solidFill>
              </a:rPr>
              <a:t>UMAP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47200" cy="4525963"/>
          </a:xfrm>
        </p:spPr>
        <p:txBody>
          <a:bodyPr>
            <a:normAutofit/>
          </a:bodyPr>
          <a:lstStyle/>
          <a:p>
            <a:r>
              <a:rPr lang="en-GB" dirty="0"/>
              <a:t>Instead of the single perplexity value in </a:t>
            </a:r>
            <a:r>
              <a:rPr lang="en-GB" dirty="0" err="1"/>
              <a:t>tSNE</a:t>
            </a:r>
            <a:r>
              <a:rPr lang="en-GB" dirty="0"/>
              <a:t>, UMAP defines</a:t>
            </a:r>
          </a:p>
          <a:p>
            <a:pPr lvl="1"/>
            <a:r>
              <a:rPr lang="en-GB" b="1" dirty="0"/>
              <a:t>Nearest neighbours</a:t>
            </a:r>
            <a:r>
              <a:rPr lang="en-GB" dirty="0"/>
              <a:t>: the number of expected nearest neighbours – basically the same concept as perplexity</a:t>
            </a:r>
          </a:p>
          <a:p>
            <a:pPr lvl="1"/>
            <a:endParaRPr lang="en-GB" dirty="0"/>
          </a:p>
          <a:p>
            <a:pPr lvl="1"/>
            <a:r>
              <a:rPr lang="en-GB" b="1" dirty="0"/>
              <a:t>Minimum distance</a:t>
            </a:r>
            <a:r>
              <a:rPr lang="en-GB" dirty="0"/>
              <a:t>: how tightly UMAP packs points which are close together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Nearest neighbours will affect the influence given to global vs local information.  </a:t>
            </a:r>
          </a:p>
          <a:p>
            <a:r>
              <a:rPr lang="en-GB" dirty="0"/>
              <a:t>Min </a:t>
            </a:r>
            <a:r>
              <a:rPr lang="en-GB" dirty="0" err="1"/>
              <a:t>dist</a:t>
            </a:r>
            <a:r>
              <a:rPr lang="en-GB" dirty="0"/>
              <a:t> will affect how compactly packed the local parts of the plot are.</a:t>
            </a:r>
          </a:p>
        </p:txBody>
      </p:sp>
    </p:spTree>
    <p:extLst>
      <p:ext uri="{BB962C8B-B14F-4D97-AF65-F5344CB8AC3E}">
        <p14:creationId xmlns:p14="http://schemas.microsoft.com/office/powerpoint/2010/main" val="1547706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10515600" cy="8382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009999"/>
                </a:solidFill>
              </a:rPr>
              <a:t>UMAP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Speed – mostly a level of maths I’m not going to get into!</a:t>
            </a:r>
          </a:p>
          <a:p>
            <a:pPr lvl="1"/>
            <a:r>
              <a:rPr lang="en-GB" dirty="0"/>
              <a:t>UMAP skips a normalisation step in the calculation of high dimensional distances which speeds it up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In the 2D projection UMAP uses a more efficient method to shuffle the cells into their final position</a:t>
            </a:r>
          </a:p>
          <a:p>
            <a:pPr lvl="2"/>
            <a:r>
              <a:rPr lang="en-GB" dirty="0"/>
              <a:t>Doesn’t have to measure every cell to decide on what to move</a:t>
            </a:r>
          </a:p>
          <a:p>
            <a:pPr lvl="2"/>
            <a:r>
              <a:rPr lang="en-GB" dirty="0"/>
              <a:t>Uses an algorithm which can be multi-threaded</a:t>
            </a:r>
          </a:p>
          <a:p>
            <a:pPr lvl="2"/>
            <a:r>
              <a:rPr lang="en-GB" dirty="0"/>
              <a:t>Algorithm is more deterministic, allowing more data to be projected later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2002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009999"/>
                </a:solidFill>
              </a:rPr>
              <a:t>Practical approach PCA + </a:t>
            </a:r>
            <a:r>
              <a:rPr lang="en-GB" sz="4000" b="1" dirty="0" err="1">
                <a:solidFill>
                  <a:srgbClr val="009999"/>
                </a:solidFill>
              </a:rPr>
              <a:t>tSNE</a:t>
            </a:r>
            <a:r>
              <a:rPr lang="en-GB" sz="4000" b="1" dirty="0">
                <a:solidFill>
                  <a:srgbClr val="009999"/>
                </a:solidFill>
              </a:rPr>
              <a:t>/UMAP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>
            <a:normAutofit/>
          </a:bodyPr>
          <a:lstStyle/>
          <a:p>
            <a:r>
              <a:rPr lang="en-GB" dirty="0"/>
              <a:t>Filter heavily before starting</a:t>
            </a:r>
          </a:p>
          <a:p>
            <a:pPr lvl="1"/>
            <a:r>
              <a:rPr lang="en-GB" dirty="0"/>
              <a:t>Nicely behaving cells</a:t>
            </a:r>
          </a:p>
          <a:p>
            <a:pPr lvl="1"/>
            <a:r>
              <a:rPr lang="en-GB" dirty="0"/>
              <a:t>Expressed genes</a:t>
            </a:r>
          </a:p>
          <a:p>
            <a:pPr lvl="1"/>
            <a:r>
              <a:rPr lang="en-GB" dirty="0"/>
              <a:t>Variable genes</a:t>
            </a:r>
          </a:p>
          <a:p>
            <a:pPr lvl="1"/>
            <a:endParaRPr lang="en-GB" dirty="0"/>
          </a:p>
          <a:p>
            <a:r>
              <a:rPr lang="en-GB" dirty="0"/>
              <a:t>Do PCA</a:t>
            </a:r>
          </a:p>
          <a:p>
            <a:pPr lvl="1"/>
            <a:r>
              <a:rPr lang="en-GB" dirty="0"/>
              <a:t>Extract most interesting signal</a:t>
            </a:r>
          </a:p>
          <a:p>
            <a:pPr lvl="1"/>
            <a:r>
              <a:rPr lang="en-GB" dirty="0"/>
              <a:t>Take top PCs.  Reduce dimensionality (but not to 2)</a:t>
            </a:r>
          </a:p>
          <a:p>
            <a:pPr lvl="1"/>
            <a:endParaRPr lang="en-GB" dirty="0"/>
          </a:p>
          <a:p>
            <a:r>
              <a:rPr lang="en-GB" dirty="0"/>
              <a:t>Do </a:t>
            </a:r>
            <a:r>
              <a:rPr lang="en-GB" dirty="0" err="1"/>
              <a:t>tSNE</a:t>
            </a:r>
            <a:r>
              <a:rPr lang="en-GB" dirty="0"/>
              <a:t>/UMAP</a:t>
            </a:r>
          </a:p>
          <a:p>
            <a:pPr lvl="1"/>
            <a:r>
              <a:rPr lang="en-GB" dirty="0"/>
              <a:t>Calculate distances from PCA projections</a:t>
            </a:r>
          </a:p>
          <a:p>
            <a:pPr lvl="1"/>
            <a:r>
              <a:rPr lang="en-GB" dirty="0"/>
              <a:t>Scale distances and project into 2-dimensions</a:t>
            </a:r>
          </a:p>
        </p:txBody>
      </p:sp>
    </p:spTree>
    <p:extLst>
      <p:ext uri="{BB962C8B-B14F-4D97-AF65-F5344CB8AC3E}">
        <p14:creationId xmlns:p14="http://schemas.microsoft.com/office/powerpoint/2010/main" val="42966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2411" y="735444"/>
            <a:ext cx="2648989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>
                <a:solidFill>
                  <a:srgbClr val="3CACA7"/>
                </a:solidFill>
              </a:rPr>
              <a:t>Introduction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2057400"/>
            <a:ext cx="10117455" cy="27513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Supervised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r>
              <a:rPr sz="2800" dirty="0">
                <a:solidFill>
                  <a:srgbClr val="FF5050"/>
                </a:solidFill>
                <a:latin typeface="Calibri"/>
                <a:cs typeface="Calibri"/>
              </a:rPr>
              <a:t>:</a:t>
            </a:r>
            <a:r>
              <a:rPr sz="2800" spc="-8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discover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patterns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lang="en-US" sz="2800" dirty="0">
                <a:solidFill>
                  <a:srgbClr val="404040"/>
                </a:solidFill>
                <a:latin typeface="Calibri"/>
                <a:cs typeface="Calibri"/>
              </a:rPr>
              <a:t> a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known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target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(class)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label.</a:t>
            </a:r>
            <a:endParaRPr sz="2800" dirty="0">
              <a:latin typeface="Calibri"/>
              <a:cs typeface="Calibri"/>
            </a:endParaRPr>
          </a:p>
          <a:p>
            <a:pPr marL="698500" marR="123189" lvl="1" indent="-228600">
              <a:lnSpc>
                <a:spcPts val="2590"/>
              </a:lnSpc>
              <a:spcBef>
                <a:spcPts val="520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These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patterns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utilized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predict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values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target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attribute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future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instances.</a:t>
            </a:r>
            <a:endParaRPr lang="en-US" sz="2400" spc="-10" dirty="0">
              <a:latin typeface="Calibri"/>
              <a:cs typeface="Calibri"/>
            </a:endParaRPr>
          </a:p>
          <a:p>
            <a:pPr marL="241300" marR="123189" indent="-228600">
              <a:lnSpc>
                <a:spcPts val="2590"/>
              </a:lnSpc>
              <a:spcBef>
                <a:spcPts val="520"/>
              </a:spcBef>
              <a:buFont typeface="Wingdings 2"/>
              <a:buChar char=""/>
              <a:tabLst>
                <a:tab pos="699135" algn="l"/>
              </a:tabLst>
            </a:pPr>
            <a:endParaRPr lang="en-US" sz="2800" spc="-1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41300" marR="123189" indent="-228600">
              <a:lnSpc>
                <a:spcPts val="2590"/>
              </a:lnSpc>
              <a:spcBef>
                <a:spcPts val="520"/>
              </a:spcBef>
              <a:buFont typeface="Wingdings 2"/>
              <a:buChar char=""/>
              <a:tabLst>
                <a:tab pos="699135" algn="l"/>
              </a:tabLst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Unsupervised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ha</a:t>
            </a:r>
            <a:r>
              <a:rPr lang="en-US" sz="2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8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target</a:t>
            </a:r>
            <a:r>
              <a:rPr sz="28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attribute.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want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explore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find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intrinsic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structures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them.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525958"/>
            <a:ext cx="51054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Clustering </a:t>
            </a:r>
            <a:r>
              <a:rPr sz="3600" b="1" spc="-10" dirty="0">
                <a:solidFill>
                  <a:srgbClr val="3CACA7"/>
                </a:solidFill>
              </a:rPr>
              <a:t>Motivation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6851834" y="1828800"/>
            <a:ext cx="4187825" cy="3970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ts val="3329"/>
              </a:lnSpc>
              <a:spcBef>
                <a:spcPts val="9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goal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clustering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endParaRPr sz="2800" dirty="0">
              <a:latin typeface="Calibri"/>
              <a:cs typeface="Calibri"/>
            </a:endParaRPr>
          </a:p>
          <a:p>
            <a:pPr marL="698500" marR="260350" lvl="1" indent="-228600">
              <a:lnSpc>
                <a:spcPts val="2310"/>
              </a:lnSpc>
              <a:spcBef>
                <a:spcPts val="52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group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are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close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(or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each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endParaRPr sz="2400" dirty="0">
              <a:latin typeface="Calibri"/>
              <a:cs typeface="Calibri"/>
            </a:endParaRPr>
          </a:p>
          <a:p>
            <a:pPr marL="698500" marR="5080" lvl="1" indent="-228600">
              <a:lnSpc>
                <a:spcPts val="2300"/>
              </a:lnSpc>
              <a:spcBef>
                <a:spcPts val="484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identify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such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groupings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(or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clusters)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Calibri"/>
                <a:cs typeface="Calibri"/>
              </a:rPr>
              <a:t>unsupervised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manner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04040"/>
              </a:buClr>
              <a:buFont typeface="Wingdings 2"/>
              <a:buChar char=""/>
            </a:pPr>
            <a:endParaRPr sz="255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define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similarity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  <a:p>
            <a:pPr marL="241300" marR="312420" indent="-229235">
              <a:lnSpc>
                <a:spcPts val="2690"/>
              </a:lnSpc>
              <a:spcBef>
                <a:spcPts val="98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many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iterations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for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checking</a:t>
            </a:r>
            <a:r>
              <a:rPr sz="28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quality</a:t>
            </a:r>
            <a:r>
              <a:rPr sz="28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90271" y="1981200"/>
            <a:ext cx="3973829" cy="3717290"/>
            <a:chOff x="1501139" y="1392936"/>
            <a:chExt cx="3973829" cy="3717290"/>
          </a:xfrm>
        </p:grpSpPr>
        <p:sp>
          <p:nvSpPr>
            <p:cNvPr id="5" name="object 5"/>
            <p:cNvSpPr/>
            <p:nvPr/>
          </p:nvSpPr>
          <p:spPr>
            <a:xfrm>
              <a:off x="1558544" y="1765426"/>
              <a:ext cx="3916045" cy="3271520"/>
            </a:xfrm>
            <a:custGeom>
              <a:avLst/>
              <a:gdLst/>
              <a:ahLst/>
              <a:cxnLst/>
              <a:rect l="l" t="t" r="r" b="b"/>
              <a:pathLst>
                <a:path w="3916045" h="3271520">
                  <a:moveTo>
                    <a:pt x="3891064" y="3218434"/>
                  </a:moveTo>
                  <a:lnTo>
                    <a:pt x="3887089" y="3218434"/>
                  </a:lnTo>
                  <a:lnTo>
                    <a:pt x="3833457" y="3218434"/>
                  </a:lnTo>
                  <a:lnTo>
                    <a:pt x="3785997" y="3246120"/>
                  </a:lnTo>
                  <a:lnTo>
                    <a:pt x="3783711" y="3255010"/>
                  </a:lnTo>
                  <a:lnTo>
                    <a:pt x="3787775" y="3261868"/>
                  </a:lnTo>
                  <a:lnTo>
                    <a:pt x="3791712" y="3268726"/>
                  </a:lnTo>
                  <a:lnTo>
                    <a:pt x="3800602" y="3271139"/>
                  </a:lnTo>
                  <a:lnTo>
                    <a:pt x="3891064" y="3218434"/>
                  </a:lnTo>
                  <a:close/>
                </a:path>
                <a:path w="3916045" h="3271520">
                  <a:moveTo>
                    <a:pt x="3915918" y="3203956"/>
                  </a:moveTo>
                  <a:lnTo>
                    <a:pt x="3800729" y="3136646"/>
                  </a:lnTo>
                  <a:lnTo>
                    <a:pt x="3791839" y="3139059"/>
                  </a:lnTo>
                  <a:lnTo>
                    <a:pt x="3783711" y="3152775"/>
                  </a:lnTo>
                  <a:lnTo>
                    <a:pt x="3786124" y="3161665"/>
                  </a:lnTo>
                  <a:lnTo>
                    <a:pt x="3833647" y="3189452"/>
                  </a:lnTo>
                  <a:lnTo>
                    <a:pt x="79781" y="3187585"/>
                  </a:lnTo>
                  <a:lnTo>
                    <a:pt x="81622" y="82296"/>
                  </a:lnTo>
                  <a:lnTo>
                    <a:pt x="81648" y="36068"/>
                  </a:lnTo>
                  <a:lnTo>
                    <a:pt x="81661" y="28829"/>
                  </a:lnTo>
                  <a:lnTo>
                    <a:pt x="81673" y="82384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206"/>
                  </a:lnTo>
                  <a:lnTo>
                    <a:pt x="134366" y="115316"/>
                  </a:lnTo>
                  <a:lnTo>
                    <a:pt x="130225" y="108331"/>
                  </a:lnTo>
                  <a:lnTo>
                    <a:pt x="84048" y="28829"/>
                  </a:lnTo>
                  <a:lnTo>
                    <a:pt x="67310" y="0"/>
                  </a:lnTo>
                  <a:lnTo>
                    <a:pt x="3987" y="108458"/>
                  </a:lnTo>
                  <a:lnTo>
                    <a:pt x="0" y="115189"/>
                  </a:lnTo>
                  <a:lnTo>
                    <a:pt x="2286" y="124079"/>
                  </a:lnTo>
                  <a:lnTo>
                    <a:pt x="9144" y="128143"/>
                  </a:lnTo>
                  <a:lnTo>
                    <a:pt x="16129" y="132207"/>
                  </a:lnTo>
                  <a:lnTo>
                    <a:pt x="25019" y="129794"/>
                  </a:lnTo>
                  <a:lnTo>
                    <a:pt x="28956" y="122936"/>
                  </a:lnTo>
                  <a:lnTo>
                    <a:pt x="52666" y="82384"/>
                  </a:lnTo>
                  <a:lnTo>
                    <a:pt x="52641" y="132207"/>
                  </a:lnTo>
                  <a:lnTo>
                    <a:pt x="50800" y="3245993"/>
                  </a:lnTo>
                  <a:lnTo>
                    <a:pt x="79756" y="3245993"/>
                  </a:lnTo>
                  <a:lnTo>
                    <a:pt x="79768" y="3216541"/>
                  </a:lnTo>
                  <a:lnTo>
                    <a:pt x="3833507" y="3218408"/>
                  </a:lnTo>
                  <a:lnTo>
                    <a:pt x="3887089" y="3218434"/>
                  </a:lnTo>
                  <a:lnTo>
                    <a:pt x="3891102" y="3218408"/>
                  </a:lnTo>
                  <a:lnTo>
                    <a:pt x="3915918" y="3203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4800" y="3788663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136398" y="0"/>
                  </a:moveTo>
                  <a:lnTo>
                    <a:pt x="93293" y="7851"/>
                  </a:lnTo>
                  <a:lnTo>
                    <a:pt x="55851" y="29711"/>
                  </a:lnTo>
                  <a:lnTo>
                    <a:pt x="26322" y="63038"/>
                  </a:lnTo>
                  <a:lnTo>
                    <a:pt x="6955" y="105290"/>
                  </a:lnTo>
                  <a:lnTo>
                    <a:pt x="0" y="153924"/>
                  </a:lnTo>
                  <a:lnTo>
                    <a:pt x="6955" y="202557"/>
                  </a:lnTo>
                  <a:lnTo>
                    <a:pt x="26322" y="244809"/>
                  </a:lnTo>
                  <a:lnTo>
                    <a:pt x="55851" y="278136"/>
                  </a:lnTo>
                  <a:lnTo>
                    <a:pt x="93293" y="299996"/>
                  </a:lnTo>
                  <a:lnTo>
                    <a:pt x="136398" y="307848"/>
                  </a:lnTo>
                  <a:lnTo>
                    <a:pt x="179502" y="299996"/>
                  </a:lnTo>
                  <a:lnTo>
                    <a:pt x="216944" y="278136"/>
                  </a:lnTo>
                  <a:lnTo>
                    <a:pt x="246473" y="244809"/>
                  </a:lnTo>
                  <a:lnTo>
                    <a:pt x="265840" y="202557"/>
                  </a:lnTo>
                  <a:lnTo>
                    <a:pt x="272796" y="153924"/>
                  </a:lnTo>
                  <a:lnTo>
                    <a:pt x="265840" y="105290"/>
                  </a:lnTo>
                  <a:lnTo>
                    <a:pt x="246473" y="63038"/>
                  </a:lnTo>
                  <a:lnTo>
                    <a:pt x="216944" y="29711"/>
                  </a:lnTo>
                  <a:lnTo>
                    <a:pt x="179502" y="7851"/>
                  </a:lnTo>
                  <a:lnTo>
                    <a:pt x="13639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4800" y="3788663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0" y="153924"/>
                  </a:moveTo>
                  <a:lnTo>
                    <a:pt x="6955" y="105290"/>
                  </a:lnTo>
                  <a:lnTo>
                    <a:pt x="26322" y="63038"/>
                  </a:lnTo>
                  <a:lnTo>
                    <a:pt x="55851" y="29711"/>
                  </a:lnTo>
                  <a:lnTo>
                    <a:pt x="93293" y="7851"/>
                  </a:lnTo>
                  <a:lnTo>
                    <a:pt x="136398" y="0"/>
                  </a:lnTo>
                  <a:lnTo>
                    <a:pt x="179502" y="7851"/>
                  </a:lnTo>
                  <a:lnTo>
                    <a:pt x="216944" y="29711"/>
                  </a:lnTo>
                  <a:lnTo>
                    <a:pt x="246473" y="63038"/>
                  </a:lnTo>
                  <a:lnTo>
                    <a:pt x="265840" y="105290"/>
                  </a:lnTo>
                  <a:lnTo>
                    <a:pt x="272796" y="153924"/>
                  </a:lnTo>
                  <a:lnTo>
                    <a:pt x="265840" y="202557"/>
                  </a:lnTo>
                  <a:lnTo>
                    <a:pt x="246473" y="244809"/>
                  </a:lnTo>
                  <a:lnTo>
                    <a:pt x="216944" y="278136"/>
                  </a:lnTo>
                  <a:lnTo>
                    <a:pt x="179502" y="299996"/>
                  </a:lnTo>
                  <a:lnTo>
                    <a:pt x="136398" y="307848"/>
                  </a:lnTo>
                  <a:lnTo>
                    <a:pt x="93293" y="299996"/>
                  </a:lnTo>
                  <a:lnTo>
                    <a:pt x="55851" y="278136"/>
                  </a:lnTo>
                  <a:lnTo>
                    <a:pt x="26322" y="244809"/>
                  </a:lnTo>
                  <a:lnTo>
                    <a:pt x="6955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58867" y="177088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58867" y="177088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6155" y="1726692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96155" y="1726692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31791" y="2121408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136398" y="0"/>
                  </a:moveTo>
                  <a:lnTo>
                    <a:pt x="93293" y="7851"/>
                  </a:lnTo>
                  <a:lnTo>
                    <a:pt x="55851" y="29711"/>
                  </a:lnTo>
                  <a:lnTo>
                    <a:pt x="26322" y="63038"/>
                  </a:lnTo>
                  <a:lnTo>
                    <a:pt x="6955" y="105290"/>
                  </a:lnTo>
                  <a:lnTo>
                    <a:pt x="0" y="153924"/>
                  </a:lnTo>
                  <a:lnTo>
                    <a:pt x="6955" y="202557"/>
                  </a:lnTo>
                  <a:lnTo>
                    <a:pt x="26322" y="244809"/>
                  </a:lnTo>
                  <a:lnTo>
                    <a:pt x="55851" y="278136"/>
                  </a:lnTo>
                  <a:lnTo>
                    <a:pt x="93293" y="299996"/>
                  </a:lnTo>
                  <a:lnTo>
                    <a:pt x="136398" y="307847"/>
                  </a:lnTo>
                  <a:lnTo>
                    <a:pt x="179502" y="299996"/>
                  </a:lnTo>
                  <a:lnTo>
                    <a:pt x="216944" y="278136"/>
                  </a:lnTo>
                  <a:lnTo>
                    <a:pt x="246473" y="244809"/>
                  </a:lnTo>
                  <a:lnTo>
                    <a:pt x="265840" y="202557"/>
                  </a:lnTo>
                  <a:lnTo>
                    <a:pt x="272796" y="153924"/>
                  </a:lnTo>
                  <a:lnTo>
                    <a:pt x="265840" y="105290"/>
                  </a:lnTo>
                  <a:lnTo>
                    <a:pt x="246473" y="63038"/>
                  </a:lnTo>
                  <a:lnTo>
                    <a:pt x="216944" y="29711"/>
                  </a:lnTo>
                  <a:lnTo>
                    <a:pt x="179502" y="7851"/>
                  </a:lnTo>
                  <a:lnTo>
                    <a:pt x="13639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1791" y="2121408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0" y="153924"/>
                  </a:moveTo>
                  <a:lnTo>
                    <a:pt x="6955" y="105290"/>
                  </a:lnTo>
                  <a:lnTo>
                    <a:pt x="26322" y="63038"/>
                  </a:lnTo>
                  <a:lnTo>
                    <a:pt x="55851" y="29711"/>
                  </a:lnTo>
                  <a:lnTo>
                    <a:pt x="93293" y="7851"/>
                  </a:lnTo>
                  <a:lnTo>
                    <a:pt x="136398" y="0"/>
                  </a:lnTo>
                  <a:lnTo>
                    <a:pt x="179502" y="7851"/>
                  </a:lnTo>
                  <a:lnTo>
                    <a:pt x="216944" y="29711"/>
                  </a:lnTo>
                  <a:lnTo>
                    <a:pt x="246473" y="63038"/>
                  </a:lnTo>
                  <a:lnTo>
                    <a:pt x="265840" y="105290"/>
                  </a:lnTo>
                  <a:lnTo>
                    <a:pt x="272796" y="153924"/>
                  </a:lnTo>
                  <a:lnTo>
                    <a:pt x="265840" y="202557"/>
                  </a:lnTo>
                  <a:lnTo>
                    <a:pt x="246473" y="244809"/>
                  </a:lnTo>
                  <a:lnTo>
                    <a:pt x="216944" y="278136"/>
                  </a:lnTo>
                  <a:lnTo>
                    <a:pt x="179502" y="299996"/>
                  </a:lnTo>
                  <a:lnTo>
                    <a:pt x="136398" y="307847"/>
                  </a:lnTo>
                  <a:lnTo>
                    <a:pt x="93293" y="299996"/>
                  </a:lnTo>
                  <a:lnTo>
                    <a:pt x="55851" y="278136"/>
                  </a:lnTo>
                  <a:lnTo>
                    <a:pt x="26322" y="244809"/>
                  </a:lnTo>
                  <a:lnTo>
                    <a:pt x="6955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1875" y="413918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41875" y="413918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31491" y="2078736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135635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5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1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31491" y="2078736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5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1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5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94203" y="2473452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135635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5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1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94203" y="2473452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5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1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5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13147" y="3919728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136398" y="0"/>
                  </a:moveTo>
                  <a:lnTo>
                    <a:pt x="93293" y="7851"/>
                  </a:lnTo>
                  <a:lnTo>
                    <a:pt x="55851" y="29711"/>
                  </a:lnTo>
                  <a:lnTo>
                    <a:pt x="26322" y="63038"/>
                  </a:lnTo>
                  <a:lnTo>
                    <a:pt x="6955" y="105290"/>
                  </a:lnTo>
                  <a:lnTo>
                    <a:pt x="0" y="153924"/>
                  </a:lnTo>
                  <a:lnTo>
                    <a:pt x="6955" y="202557"/>
                  </a:lnTo>
                  <a:lnTo>
                    <a:pt x="26322" y="244809"/>
                  </a:lnTo>
                  <a:lnTo>
                    <a:pt x="55851" y="278136"/>
                  </a:lnTo>
                  <a:lnTo>
                    <a:pt x="93293" y="299996"/>
                  </a:lnTo>
                  <a:lnTo>
                    <a:pt x="136398" y="307848"/>
                  </a:lnTo>
                  <a:lnTo>
                    <a:pt x="179502" y="299996"/>
                  </a:lnTo>
                  <a:lnTo>
                    <a:pt x="216944" y="278136"/>
                  </a:lnTo>
                  <a:lnTo>
                    <a:pt x="246473" y="244809"/>
                  </a:lnTo>
                  <a:lnTo>
                    <a:pt x="265840" y="202557"/>
                  </a:lnTo>
                  <a:lnTo>
                    <a:pt x="272796" y="153924"/>
                  </a:lnTo>
                  <a:lnTo>
                    <a:pt x="265840" y="105290"/>
                  </a:lnTo>
                  <a:lnTo>
                    <a:pt x="246473" y="63038"/>
                  </a:lnTo>
                  <a:lnTo>
                    <a:pt x="216944" y="29711"/>
                  </a:lnTo>
                  <a:lnTo>
                    <a:pt x="179502" y="7851"/>
                  </a:lnTo>
                  <a:lnTo>
                    <a:pt x="13639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13147" y="3919728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0" y="153924"/>
                  </a:moveTo>
                  <a:lnTo>
                    <a:pt x="6955" y="105290"/>
                  </a:lnTo>
                  <a:lnTo>
                    <a:pt x="26322" y="63038"/>
                  </a:lnTo>
                  <a:lnTo>
                    <a:pt x="55851" y="29711"/>
                  </a:lnTo>
                  <a:lnTo>
                    <a:pt x="93293" y="7851"/>
                  </a:lnTo>
                  <a:lnTo>
                    <a:pt x="136398" y="0"/>
                  </a:lnTo>
                  <a:lnTo>
                    <a:pt x="179502" y="7851"/>
                  </a:lnTo>
                  <a:lnTo>
                    <a:pt x="216944" y="29711"/>
                  </a:lnTo>
                  <a:lnTo>
                    <a:pt x="246473" y="63038"/>
                  </a:lnTo>
                  <a:lnTo>
                    <a:pt x="265840" y="105290"/>
                  </a:lnTo>
                  <a:lnTo>
                    <a:pt x="272796" y="153924"/>
                  </a:lnTo>
                  <a:lnTo>
                    <a:pt x="265840" y="202557"/>
                  </a:lnTo>
                  <a:lnTo>
                    <a:pt x="246473" y="244809"/>
                  </a:lnTo>
                  <a:lnTo>
                    <a:pt x="216944" y="278136"/>
                  </a:lnTo>
                  <a:lnTo>
                    <a:pt x="179502" y="299996"/>
                  </a:lnTo>
                  <a:lnTo>
                    <a:pt x="136398" y="307848"/>
                  </a:lnTo>
                  <a:lnTo>
                    <a:pt x="93293" y="299996"/>
                  </a:lnTo>
                  <a:lnTo>
                    <a:pt x="55851" y="278136"/>
                  </a:lnTo>
                  <a:lnTo>
                    <a:pt x="26322" y="244809"/>
                  </a:lnTo>
                  <a:lnTo>
                    <a:pt x="6955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48483" y="212140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7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48483" y="212140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7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85771" y="1815084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135635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5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1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85771" y="1815084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5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1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5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30851" y="43220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30851" y="43220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77211" y="23408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1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77211" y="23408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1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139" y="3078480"/>
              <a:ext cx="1761744" cy="203149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52015" y="1399032"/>
              <a:ext cx="3571240" cy="3312160"/>
            </a:xfrm>
            <a:custGeom>
              <a:avLst/>
              <a:gdLst/>
              <a:ahLst/>
              <a:cxnLst/>
              <a:rect l="l" t="t" r="r" b="b"/>
              <a:pathLst>
                <a:path w="3571240" h="3312160">
                  <a:moveTo>
                    <a:pt x="2258568" y="745235"/>
                  </a:moveTo>
                  <a:lnTo>
                    <a:pt x="2260081" y="694209"/>
                  </a:lnTo>
                  <a:lnTo>
                    <a:pt x="2264557" y="644106"/>
                  </a:lnTo>
                  <a:lnTo>
                    <a:pt x="2271897" y="595037"/>
                  </a:lnTo>
                  <a:lnTo>
                    <a:pt x="2282004" y="547114"/>
                  </a:lnTo>
                  <a:lnTo>
                    <a:pt x="2294780" y="500446"/>
                  </a:lnTo>
                  <a:lnTo>
                    <a:pt x="2310128" y="455146"/>
                  </a:lnTo>
                  <a:lnTo>
                    <a:pt x="2327948" y="411323"/>
                  </a:lnTo>
                  <a:lnTo>
                    <a:pt x="2348145" y="369090"/>
                  </a:lnTo>
                  <a:lnTo>
                    <a:pt x="2370619" y="328556"/>
                  </a:lnTo>
                  <a:lnTo>
                    <a:pt x="2395274" y="289834"/>
                  </a:lnTo>
                  <a:lnTo>
                    <a:pt x="2422012" y="253033"/>
                  </a:lnTo>
                  <a:lnTo>
                    <a:pt x="2450734" y="218265"/>
                  </a:lnTo>
                  <a:lnTo>
                    <a:pt x="2481344" y="185641"/>
                  </a:lnTo>
                  <a:lnTo>
                    <a:pt x="2513743" y="155271"/>
                  </a:lnTo>
                  <a:lnTo>
                    <a:pt x="2547834" y="127268"/>
                  </a:lnTo>
                  <a:lnTo>
                    <a:pt x="2583518" y="101741"/>
                  </a:lnTo>
                  <a:lnTo>
                    <a:pt x="2620699" y="78801"/>
                  </a:lnTo>
                  <a:lnTo>
                    <a:pt x="2659278" y="58560"/>
                  </a:lnTo>
                  <a:lnTo>
                    <a:pt x="2699158" y="41129"/>
                  </a:lnTo>
                  <a:lnTo>
                    <a:pt x="2740241" y="26618"/>
                  </a:lnTo>
                  <a:lnTo>
                    <a:pt x="2782430" y="15139"/>
                  </a:lnTo>
                  <a:lnTo>
                    <a:pt x="2825626" y="6802"/>
                  </a:lnTo>
                  <a:lnTo>
                    <a:pt x="2869732" y="1719"/>
                  </a:lnTo>
                  <a:lnTo>
                    <a:pt x="2914649" y="0"/>
                  </a:lnTo>
                  <a:lnTo>
                    <a:pt x="2959567" y="1719"/>
                  </a:lnTo>
                  <a:lnTo>
                    <a:pt x="3003673" y="6802"/>
                  </a:lnTo>
                  <a:lnTo>
                    <a:pt x="3046869" y="15139"/>
                  </a:lnTo>
                  <a:lnTo>
                    <a:pt x="3089058" y="26618"/>
                  </a:lnTo>
                  <a:lnTo>
                    <a:pt x="3130141" y="41129"/>
                  </a:lnTo>
                  <a:lnTo>
                    <a:pt x="3170021" y="58560"/>
                  </a:lnTo>
                  <a:lnTo>
                    <a:pt x="3208600" y="78801"/>
                  </a:lnTo>
                  <a:lnTo>
                    <a:pt x="3245781" y="101741"/>
                  </a:lnTo>
                  <a:lnTo>
                    <a:pt x="3281465" y="127268"/>
                  </a:lnTo>
                  <a:lnTo>
                    <a:pt x="3315556" y="155271"/>
                  </a:lnTo>
                  <a:lnTo>
                    <a:pt x="3347955" y="185641"/>
                  </a:lnTo>
                  <a:lnTo>
                    <a:pt x="3378565" y="218265"/>
                  </a:lnTo>
                  <a:lnTo>
                    <a:pt x="3407287" y="253033"/>
                  </a:lnTo>
                  <a:lnTo>
                    <a:pt x="3434025" y="289834"/>
                  </a:lnTo>
                  <a:lnTo>
                    <a:pt x="3458680" y="328556"/>
                  </a:lnTo>
                  <a:lnTo>
                    <a:pt x="3481154" y="369090"/>
                  </a:lnTo>
                  <a:lnTo>
                    <a:pt x="3501351" y="411323"/>
                  </a:lnTo>
                  <a:lnTo>
                    <a:pt x="3519171" y="455146"/>
                  </a:lnTo>
                  <a:lnTo>
                    <a:pt x="3534519" y="500446"/>
                  </a:lnTo>
                  <a:lnTo>
                    <a:pt x="3547295" y="547114"/>
                  </a:lnTo>
                  <a:lnTo>
                    <a:pt x="3557402" y="595037"/>
                  </a:lnTo>
                  <a:lnTo>
                    <a:pt x="3564742" y="644106"/>
                  </a:lnTo>
                  <a:lnTo>
                    <a:pt x="3569218" y="694209"/>
                  </a:lnTo>
                  <a:lnTo>
                    <a:pt x="3570731" y="745235"/>
                  </a:lnTo>
                  <a:lnTo>
                    <a:pt x="3569218" y="796262"/>
                  </a:lnTo>
                  <a:lnTo>
                    <a:pt x="3564742" y="846365"/>
                  </a:lnTo>
                  <a:lnTo>
                    <a:pt x="3557402" y="895434"/>
                  </a:lnTo>
                  <a:lnTo>
                    <a:pt x="3547295" y="943357"/>
                  </a:lnTo>
                  <a:lnTo>
                    <a:pt x="3534519" y="990025"/>
                  </a:lnTo>
                  <a:lnTo>
                    <a:pt x="3519171" y="1035325"/>
                  </a:lnTo>
                  <a:lnTo>
                    <a:pt x="3501351" y="1079148"/>
                  </a:lnTo>
                  <a:lnTo>
                    <a:pt x="3481154" y="1121381"/>
                  </a:lnTo>
                  <a:lnTo>
                    <a:pt x="3458680" y="1161915"/>
                  </a:lnTo>
                  <a:lnTo>
                    <a:pt x="3434025" y="1200637"/>
                  </a:lnTo>
                  <a:lnTo>
                    <a:pt x="3407287" y="1237438"/>
                  </a:lnTo>
                  <a:lnTo>
                    <a:pt x="3378565" y="1272206"/>
                  </a:lnTo>
                  <a:lnTo>
                    <a:pt x="3347955" y="1304830"/>
                  </a:lnTo>
                  <a:lnTo>
                    <a:pt x="3315556" y="1335200"/>
                  </a:lnTo>
                  <a:lnTo>
                    <a:pt x="3281465" y="1363203"/>
                  </a:lnTo>
                  <a:lnTo>
                    <a:pt x="3245781" y="1388730"/>
                  </a:lnTo>
                  <a:lnTo>
                    <a:pt x="3208600" y="1411670"/>
                  </a:lnTo>
                  <a:lnTo>
                    <a:pt x="3170021" y="1431911"/>
                  </a:lnTo>
                  <a:lnTo>
                    <a:pt x="3130141" y="1449342"/>
                  </a:lnTo>
                  <a:lnTo>
                    <a:pt x="3089058" y="1463853"/>
                  </a:lnTo>
                  <a:lnTo>
                    <a:pt x="3046869" y="1475332"/>
                  </a:lnTo>
                  <a:lnTo>
                    <a:pt x="3003673" y="1483669"/>
                  </a:lnTo>
                  <a:lnTo>
                    <a:pt x="2959567" y="1488752"/>
                  </a:lnTo>
                  <a:lnTo>
                    <a:pt x="2914649" y="1490471"/>
                  </a:lnTo>
                  <a:lnTo>
                    <a:pt x="2869732" y="1488752"/>
                  </a:lnTo>
                  <a:lnTo>
                    <a:pt x="2825626" y="1483669"/>
                  </a:lnTo>
                  <a:lnTo>
                    <a:pt x="2782430" y="1475332"/>
                  </a:lnTo>
                  <a:lnTo>
                    <a:pt x="2740241" y="1463853"/>
                  </a:lnTo>
                  <a:lnTo>
                    <a:pt x="2699158" y="1449342"/>
                  </a:lnTo>
                  <a:lnTo>
                    <a:pt x="2659278" y="1431911"/>
                  </a:lnTo>
                  <a:lnTo>
                    <a:pt x="2620699" y="1411670"/>
                  </a:lnTo>
                  <a:lnTo>
                    <a:pt x="2583518" y="1388730"/>
                  </a:lnTo>
                  <a:lnTo>
                    <a:pt x="2547834" y="1363203"/>
                  </a:lnTo>
                  <a:lnTo>
                    <a:pt x="2513743" y="1335200"/>
                  </a:lnTo>
                  <a:lnTo>
                    <a:pt x="2481344" y="1304830"/>
                  </a:lnTo>
                  <a:lnTo>
                    <a:pt x="2450734" y="1272206"/>
                  </a:lnTo>
                  <a:lnTo>
                    <a:pt x="2422012" y="1237438"/>
                  </a:lnTo>
                  <a:lnTo>
                    <a:pt x="2395274" y="1200637"/>
                  </a:lnTo>
                  <a:lnTo>
                    <a:pt x="2370619" y="1161915"/>
                  </a:lnTo>
                  <a:lnTo>
                    <a:pt x="2348145" y="1121381"/>
                  </a:lnTo>
                  <a:lnTo>
                    <a:pt x="2327948" y="1079148"/>
                  </a:lnTo>
                  <a:lnTo>
                    <a:pt x="2310128" y="1035325"/>
                  </a:lnTo>
                  <a:lnTo>
                    <a:pt x="2294780" y="990025"/>
                  </a:lnTo>
                  <a:lnTo>
                    <a:pt x="2282004" y="943357"/>
                  </a:lnTo>
                  <a:lnTo>
                    <a:pt x="2271897" y="895434"/>
                  </a:lnTo>
                  <a:lnTo>
                    <a:pt x="2264557" y="846365"/>
                  </a:lnTo>
                  <a:lnTo>
                    <a:pt x="2260081" y="796262"/>
                  </a:lnTo>
                  <a:lnTo>
                    <a:pt x="2258568" y="745235"/>
                  </a:lnTo>
                  <a:close/>
                </a:path>
                <a:path w="3571240" h="3312160">
                  <a:moveTo>
                    <a:pt x="0" y="893063"/>
                  </a:moveTo>
                  <a:lnTo>
                    <a:pt x="1903" y="852353"/>
                  </a:lnTo>
                  <a:lnTo>
                    <a:pt x="7529" y="812416"/>
                  </a:lnTo>
                  <a:lnTo>
                    <a:pt x="16749" y="773348"/>
                  </a:lnTo>
                  <a:lnTo>
                    <a:pt x="29433" y="735247"/>
                  </a:lnTo>
                  <a:lnTo>
                    <a:pt x="45455" y="698208"/>
                  </a:lnTo>
                  <a:lnTo>
                    <a:pt x="64686" y="662329"/>
                  </a:lnTo>
                  <a:lnTo>
                    <a:pt x="86997" y="627704"/>
                  </a:lnTo>
                  <a:lnTo>
                    <a:pt x="112260" y="594431"/>
                  </a:lnTo>
                  <a:lnTo>
                    <a:pt x="140346" y="562607"/>
                  </a:lnTo>
                  <a:lnTo>
                    <a:pt x="171129" y="532327"/>
                  </a:lnTo>
                  <a:lnTo>
                    <a:pt x="204478" y="503687"/>
                  </a:lnTo>
                  <a:lnTo>
                    <a:pt x="240266" y="476785"/>
                  </a:lnTo>
                  <a:lnTo>
                    <a:pt x="278364" y="451717"/>
                  </a:lnTo>
                  <a:lnTo>
                    <a:pt x="318645" y="428578"/>
                  </a:lnTo>
                  <a:lnTo>
                    <a:pt x="360979" y="407467"/>
                  </a:lnTo>
                  <a:lnTo>
                    <a:pt x="405238" y="388477"/>
                  </a:lnTo>
                  <a:lnTo>
                    <a:pt x="451295" y="371707"/>
                  </a:lnTo>
                  <a:lnTo>
                    <a:pt x="499021" y="357253"/>
                  </a:lnTo>
                  <a:lnTo>
                    <a:pt x="548287" y="345210"/>
                  </a:lnTo>
                  <a:lnTo>
                    <a:pt x="598965" y="335676"/>
                  </a:lnTo>
                  <a:lnTo>
                    <a:pt x="650927" y="328747"/>
                  </a:lnTo>
                  <a:lnTo>
                    <a:pt x="704045" y="324518"/>
                  </a:lnTo>
                  <a:lnTo>
                    <a:pt x="758189" y="323088"/>
                  </a:lnTo>
                  <a:lnTo>
                    <a:pt x="812334" y="324518"/>
                  </a:lnTo>
                  <a:lnTo>
                    <a:pt x="865452" y="328747"/>
                  </a:lnTo>
                  <a:lnTo>
                    <a:pt x="917414" y="335676"/>
                  </a:lnTo>
                  <a:lnTo>
                    <a:pt x="968092" y="345210"/>
                  </a:lnTo>
                  <a:lnTo>
                    <a:pt x="1017358" y="357253"/>
                  </a:lnTo>
                  <a:lnTo>
                    <a:pt x="1065084" y="371707"/>
                  </a:lnTo>
                  <a:lnTo>
                    <a:pt x="1111141" y="388477"/>
                  </a:lnTo>
                  <a:lnTo>
                    <a:pt x="1155400" y="407467"/>
                  </a:lnTo>
                  <a:lnTo>
                    <a:pt x="1197734" y="428578"/>
                  </a:lnTo>
                  <a:lnTo>
                    <a:pt x="1238015" y="451717"/>
                  </a:lnTo>
                  <a:lnTo>
                    <a:pt x="1276113" y="476785"/>
                  </a:lnTo>
                  <a:lnTo>
                    <a:pt x="1311901" y="503687"/>
                  </a:lnTo>
                  <a:lnTo>
                    <a:pt x="1345250" y="532327"/>
                  </a:lnTo>
                  <a:lnTo>
                    <a:pt x="1376033" y="562607"/>
                  </a:lnTo>
                  <a:lnTo>
                    <a:pt x="1404119" y="594431"/>
                  </a:lnTo>
                  <a:lnTo>
                    <a:pt x="1429382" y="627704"/>
                  </a:lnTo>
                  <a:lnTo>
                    <a:pt x="1451693" y="662329"/>
                  </a:lnTo>
                  <a:lnTo>
                    <a:pt x="1470924" y="698208"/>
                  </a:lnTo>
                  <a:lnTo>
                    <a:pt x="1486946" y="735247"/>
                  </a:lnTo>
                  <a:lnTo>
                    <a:pt x="1499630" y="773348"/>
                  </a:lnTo>
                  <a:lnTo>
                    <a:pt x="1508850" y="812416"/>
                  </a:lnTo>
                  <a:lnTo>
                    <a:pt x="1514476" y="852353"/>
                  </a:lnTo>
                  <a:lnTo>
                    <a:pt x="1516379" y="893063"/>
                  </a:lnTo>
                  <a:lnTo>
                    <a:pt x="1514476" y="933774"/>
                  </a:lnTo>
                  <a:lnTo>
                    <a:pt x="1508850" y="973711"/>
                  </a:lnTo>
                  <a:lnTo>
                    <a:pt x="1499630" y="1012779"/>
                  </a:lnTo>
                  <a:lnTo>
                    <a:pt x="1486946" y="1050880"/>
                  </a:lnTo>
                  <a:lnTo>
                    <a:pt x="1470924" y="1087919"/>
                  </a:lnTo>
                  <a:lnTo>
                    <a:pt x="1451693" y="1123798"/>
                  </a:lnTo>
                  <a:lnTo>
                    <a:pt x="1429382" y="1158423"/>
                  </a:lnTo>
                  <a:lnTo>
                    <a:pt x="1404119" y="1191696"/>
                  </a:lnTo>
                  <a:lnTo>
                    <a:pt x="1376033" y="1223520"/>
                  </a:lnTo>
                  <a:lnTo>
                    <a:pt x="1345250" y="1253800"/>
                  </a:lnTo>
                  <a:lnTo>
                    <a:pt x="1311901" y="1282440"/>
                  </a:lnTo>
                  <a:lnTo>
                    <a:pt x="1276113" y="1309342"/>
                  </a:lnTo>
                  <a:lnTo>
                    <a:pt x="1238015" y="1334410"/>
                  </a:lnTo>
                  <a:lnTo>
                    <a:pt x="1197734" y="1357549"/>
                  </a:lnTo>
                  <a:lnTo>
                    <a:pt x="1155400" y="1378660"/>
                  </a:lnTo>
                  <a:lnTo>
                    <a:pt x="1111141" y="1397650"/>
                  </a:lnTo>
                  <a:lnTo>
                    <a:pt x="1065084" y="1414420"/>
                  </a:lnTo>
                  <a:lnTo>
                    <a:pt x="1017358" y="1428874"/>
                  </a:lnTo>
                  <a:lnTo>
                    <a:pt x="968092" y="1440917"/>
                  </a:lnTo>
                  <a:lnTo>
                    <a:pt x="917414" y="1450451"/>
                  </a:lnTo>
                  <a:lnTo>
                    <a:pt x="865452" y="1457380"/>
                  </a:lnTo>
                  <a:lnTo>
                    <a:pt x="812334" y="1461609"/>
                  </a:lnTo>
                  <a:lnTo>
                    <a:pt x="758189" y="1463039"/>
                  </a:lnTo>
                  <a:lnTo>
                    <a:pt x="704045" y="1461609"/>
                  </a:lnTo>
                  <a:lnTo>
                    <a:pt x="650927" y="1457380"/>
                  </a:lnTo>
                  <a:lnTo>
                    <a:pt x="598965" y="1450451"/>
                  </a:lnTo>
                  <a:lnTo>
                    <a:pt x="548287" y="1440917"/>
                  </a:lnTo>
                  <a:lnTo>
                    <a:pt x="499021" y="1428874"/>
                  </a:lnTo>
                  <a:lnTo>
                    <a:pt x="451295" y="1414420"/>
                  </a:lnTo>
                  <a:lnTo>
                    <a:pt x="405238" y="1397650"/>
                  </a:lnTo>
                  <a:lnTo>
                    <a:pt x="360979" y="1378660"/>
                  </a:lnTo>
                  <a:lnTo>
                    <a:pt x="318645" y="1357549"/>
                  </a:lnTo>
                  <a:lnTo>
                    <a:pt x="278364" y="1334410"/>
                  </a:lnTo>
                  <a:lnTo>
                    <a:pt x="240266" y="1309342"/>
                  </a:lnTo>
                  <a:lnTo>
                    <a:pt x="204478" y="1282440"/>
                  </a:lnTo>
                  <a:lnTo>
                    <a:pt x="171129" y="1253800"/>
                  </a:lnTo>
                  <a:lnTo>
                    <a:pt x="140346" y="1223520"/>
                  </a:lnTo>
                  <a:lnTo>
                    <a:pt x="112260" y="1191696"/>
                  </a:lnTo>
                  <a:lnTo>
                    <a:pt x="86997" y="1158423"/>
                  </a:lnTo>
                  <a:lnTo>
                    <a:pt x="64686" y="1123798"/>
                  </a:lnTo>
                  <a:lnTo>
                    <a:pt x="45455" y="1087919"/>
                  </a:lnTo>
                  <a:lnTo>
                    <a:pt x="29433" y="1050880"/>
                  </a:lnTo>
                  <a:lnTo>
                    <a:pt x="16749" y="1012779"/>
                  </a:lnTo>
                  <a:lnTo>
                    <a:pt x="7529" y="973711"/>
                  </a:lnTo>
                  <a:lnTo>
                    <a:pt x="1903" y="933774"/>
                  </a:lnTo>
                  <a:lnTo>
                    <a:pt x="0" y="893063"/>
                  </a:lnTo>
                  <a:close/>
                </a:path>
                <a:path w="3571240" h="3312160">
                  <a:moveTo>
                    <a:pt x="2055875" y="2712719"/>
                  </a:moveTo>
                  <a:lnTo>
                    <a:pt x="2057752" y="2669940"/>
                  </a:lnTo>
                  <a:lnTo>
                    <a:pt x="2063298" y="2627973"/>
                  </a:lnTo>
                  <a:lnTo>
                    <a:pt x="2072387" y="2586920"/>
                  </a:lnTo>
                  <a:lnTo>
                    <a:pt x="2084891" y="2546883"/>
                  </a:lnTo>
                  <a:lnTo>
                    <a:pt x="2100686" y="2507962"/>
                  </a:lnTo>
                  <a:lnTo>
                    <a:pt x="2119644" y="2470259"/>
                  </a:lnTo>
                  <a:lnTo>
                    <a:pt x="2141639" y="2433876"/>
                  </a:lnTo>
                  <a:lnTo>
                    <a:pt x="2166544" y="2398913"/>
                  </a:lnTo>
                  <a:lnTo>
                    <a:pt x="2194234" y="2365471"/>
                  </a:lnTo>
                  <a:lnTo>
                    <a:pt x="2224581" y="2333653"/>
                  </a:lnTo>
                  <a:lnTo>
                    <a:pt x="2257459" y="2303559"/>
                  </a:lnTo>
                  <a:lnTo>
                    <a:pt x="2292742" y="2275291"/>
                  </a:lnTo>
                  <a:lnTo>
                    <a:pt x="2330303" y="2248949"/>
                  </a:lnTo>
                  <a:lnTo>
                    <a:pt x="2370016" y="2224635"/>
                  </a:lnTo>
                  <a:lnTo>
                    <a:pt x="2411754" y="2202451"/>
                  </a:lnTo>
                  <a:lnTo>
                    <a:pt x="2455391" y="2182498"/>
                  </a:lnTo>
                  <a:lnTo>
                    <a:pt x="2500800" y="2164876"/>
                  </a:lnTo>
                  <a:lnTo>
                    <a:pt x="2547856" y="2149688"/>
                  </a:lnTo>
                  <a:lnTo>
                    <a:pt x="2596431" y="2137034"/>
                  </a:lnTo>
                  <a:lnTo>
                    <a:pt x="2646399" y="2127015"/>
                  </a:lnTo>
                  <a:lnTo>
                    <a:pt x="2697634" y="2119734"/>
                  </a:lnTo>
                  <a:lnTo>
                    <a:pt x="2750009" y="2115291"/>
                  </a:lnTo>
                  <a:lnTo>
                    <a:pt x="2803397" y="2113788"/>
                  </a:lnTo>
                  <a:lnTo>
                    <a:pt x="2856786" y="2115291"/>
                  </a:lnTo>
                  <a:lnTo>
                    <a:pt x="2909161" y="2119734"/>
                  </a:lnTo>
                  <a:lnTo>
                    <a:pt x="2960396" y="2127015"/>
                  </a:lnTo>
                  <a:lnTo>
                    <a:pt x="3010364" y="2137034"/>
                  </a:lnTo>
                  <a:lnTo>
                    <a:pt x="3058939" y="2149688"/>
                  </a:lnTo>
                  <a:lnTo>
                    <a:pt x="3105995" y="2164876"/>
                  </a:lnTo>
                  <a:lnTo>
                    <a:pt x="3151404" y="2182498"/>
                  </a:lnTo>
                  <a:lnTo>
                    <a:pt x="3195041" y="2202451"/>
                  </a:lnTo>
                  <a:lnTo>
                    <a:pt x="3236779" y="2224635"/>
                  </a:lnTo>
                  <a:lnTo>
                    <a:pt x="3276492" y="2248949"/>
                  </a:lnTo>
                  <a:lnTo>
                    <a:pt x="3314053" y="2275291"/>
                  </a:lnTo>
                  <a:lnTo>
                    <a:pt x="3349336" y="2303559"/>
                  </a:lnTo>
                  <a:lnTo>
                    <a:pt x="3382214" y="2333653"/>
                  </a:lnTo>
                  <a:lnTo>
                    <a:pt x="3412561" y="2365471"/>
                  </a:lnTo>
                  <a:lnTo>
                    <a:pt x="3440251" y="2398913"/>
                  </a:lnTo>
                  <a:lnTo>
                    <a:pt x="3465156" y="2433876"/>
                  </a:lnTo>
                  <a:lnTo>
                    <a:pt x="3487151" y="2470259"/>
                  </a:lnTo>
                  <a:lnTo>
                    <a:pt x="3506109" y="2507962"/>
                  </a:lnTo>
                  <a:lnTo>
                    <a:pt x="3521904" y="2546883"/>
                  </a:lnTo>
                  <a:lnTo>
                    <a:pt x="3534408" y="2586920"/>
                  </a:lnTo>
                  <a:lnTo>
                    <a:pt x="3543497" y="2627973"/>
                  </a:lnTo>
                  <a:lnTo>
                    <a:pt x="3549043" y="2669940"/>
                  </a:lnTo>
                  <a:lnTo>
                    <a:pt x="3550920" y="2712719"/>
                  </a:lnTo>
                  <a:lnTo>
                    <a:pt x="3549043" y="2755499"/>
                  </a:lnTo>
                  <a:lnTo>
                    <a:pt x="3543497" y="2797466"/>
                  </a:lnTo>
                  <a:lnTo>
                    <a:pt x="3534408" y="2838519"/>
                  </a:lnTo>
                  <a:lnTo>
                    <a:pt x="3521904" y="2878556"/>
                  </a:lnTo>
                  <a:lnTo>
                    <a:pt x="3506109" y="2917477"/>
                  </a:lnTo>
                  <a:lnTo>
                    <a:pt x="3487151" y="2955180"/>
                  </a:lnTo>
                  <a:lnTo>
                    <a:pt x="3465156" y="2991563"/>
                  </a:lnTo>
                  <a:lnTo>
                    <a:pt x="3440251" y="3026526"/>
                  </a:lnTo>
                  <a:lnTo>
                    <a:pt x="3412561" y="3059968"/>
                  </a:lnTo>
                  <a:lnTo>
                    <a:pt x="3382214" y="3091786"/>
                  </a:lnTo>
                  <a:lnTo>
                    <a:pt x="3349336" y="3121880"/>
                  </a:lnTo>
                  <a:lnTo>
                    <a:pt x="3314053" y="3150148"/>
                  </a:lnTo>
                  <a:lnTo>
                    <a:pt x="3276492" y="3176490"/>
                  </a:lnTo>
                  <a:lnTo>
                    <a:pt x="3236779" y="3200804"/>
                  </a:lnTo>
                  <a:lnTo>
                    <a:pt x="3195041" y="3222988"/>
                  </a:lnTo>
                  <a:lnTo>
                    <a:pt x="3151404" y="3242941"/>
                  </a:lnTo>
                  <a:lnTo>
                    <a:pt x="3105995" y="3260563"/>
                  </a:lnTo>
                  <a:lnTo>
                    <a:pt x="3058939" y="3275751"/>
                  </a:lnTo>
                  <a:lnTo>
                    <a:pt x="3010364" y="3288405"/>
                  </a:lnTo>
                  <a:lnTo>
                    <a:pt x="2960396" y="3298424"/>
                  </a:lnTo>
                  <a:lnTo>
                    <a:pt x="2909161" y="3305705"/>
                  </a:lnTo>
                  <a:lnTo>
                    <a:pt x="2856786" y="3310148"/>
                  </a:lnTo>
                  <a:lnTo>
                    <a:pt x="2803397" y="3311652"/>
                  </a:lnTo>
                  <a:lnTo>
                    <a:pt x="2750009" y="3310148"/>
                  </a:lnTo>
                  <a:lnTo>
                    <a:pt x="2697634" y="3305705"/>
                  </a:lnTo>
                  <a:lnTo>
                    <a:pt x="2646399" y="3298424"/>
                  </a:lnTo>
                  <a:lnTo>
                    <a:pt x="2596431" y="3288405"/>
                  </a:lnTo>
                  <a:lnTo>
                    <a:pt x="2547856" y="3275751"/>
                  </a:lnTo>
                  <a:lnTo>
                    <a:pt x="2500800" y="3260563"/>
                  </a:lnTo>
                  <a:lnTo>
                    <a:pt x="2455391" y="3242941"/>
                  </a:lnTo>
                  <a:lnTo>
                    <a:pt x="2411754" y="3222988"/>
                  </a:lnTo>
                  <a:lnTo>
                    <a:pt x="2370016" y="3200804"/>
                  </a:lnTo>
                  <a:lnTo>
                    <a:pt x="2330303" y="3176490"/>
                  </a:lnTo>
                  <a:lnTo>
                    <a:pt x="2292742" y="3150148"/>
                  </a:lnTo>
                  <a:lnTo>
                    <a:pt x="2257459" y="3121880"/>
                  </a:lnTo>
                  <a:lnTo>
                    <a:pt x="2224581" y="3091786"/>
                  </a:lnTo>
                  <a:lnTo>
                    <a:pt x="2194234" y="3059968"/>
                  </a:lnTo>
                  <a:lnTo>
                    <a:pt x="2166544" y="3026526"/>
                  </a:lnTo>
                  <a:lnTo>
                    <a:pt x="2141639" y="2991563"/>
                  </a:lnTo>
                  <a:lnTo>
                    <a:pt x="2119644" y="2955180"/>
                  </a:lnTo>
                  <a:lnTo>
                    <a:pt x="2100686" y="2917477"/>
                  </a:lnTo>
                  <a:lnTo>
                    <a:pt x="2084891" y="2878556"/>
                  </a:lnTo>
                  <a:lnTo>
                    <a:pt x="2072387" y="2838519"/>
                  </a:lnTo>
                  <a:lnTo>
                    <a:pt x="2063298" y="2797466"/>
                  </a:lnTo>
                  <a:lnTo>
                    <a:pt x="2057752" y="2755499"/>
                  </a:lnTo>
                  <a:lnTo>
                    <a:pt x="2055875" y="2712719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7064" y="687312"/>
            <a:ext cx="205093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>
                <a:solidFill>
                  <a:srgbClr val="3CACA7"/>
                </a:solidFill>
              </a:rPr>
              <a:t>Cluster</a:t>
            </a:r>
            <a:endParaRPr sz="3600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1409700" y="1985772"/>
            <a:ext cx="3975100" cy="3643629"/>
            <a:chOff x="1409700" y="1985772"/>
            <a:chExt cx="3975100" cy="3643629"/>
          </a:xfrm>
        </p:grpSpPr>
        <p:sp>
          <p:nvSpPr>
            <p:cNvPr id="4" name="object 4"/>
            <p:cNvSpPr/>
            <p:nvPr/>
          </p:nvSpPr>
          <p:spPr>
            <a:xfrm>
              <a:off x="1468628" y="2358262"/>
              <a:ext cx="3916045" cy="3271520"/>
            </a:xfrm>
            <a:custGeom>
              <a:avLst/>
              <a:gdLst/>
              <a:ahLst/>
              <a:cxnLst/>
              <a:rect l="l" t="t" r="r" b="b"/>
              <a:pathLst>
                <a:path w="3916045" h="3271520">
                  <a:moveTo>
                    <a:pt x="3891064" y="3218434"/>
                  </a:moveTo>
                  <a:lnTo>
                    <a:pt x="3887089" y="3218434"/>
                  </a:lnTo>
                  <a:lnTo>
                    <a:pt x="3833482" y="3218434"/>
                  </a:lnTo>
                  <a:lnTo>
                    <a:pt x="3785997" y="3246094"/>
                  </a:lnTo>
                  <a:lnTo>
                    <a:pt x="3783711" y="3254959"/>
                  </a:lnTo>
                  <a:lnTo>
                    <a:pt x="3787775" y="3261868"/>
                  </a:lnTo>
                  <a:lnTo>
                    <a:pt x="3791712" y="3268776"/>
                  </a:lnTo>
                  <a:lnTo>
                    <a:pt x="3800602" y="3271113"/>
                  </a:lnTo>
                  <a:lnTo>
                    <a:pt x="3891064" y="3218434"/>
                  </a:lnTo>
                  <a:close/>
                </a:path>
                <a:path w="3916045" h="3271520">
                  <a:moveTo>
                    <a:pt x="3915918" y="3203956"/>
                  </a:moveTo>
                  <a:lnTo>
                    <a:pt x="3800729" y="3136646"/>
                  </a:lnTo>
                  <a:lnTo>
                    <a:pt x="3791839" y="3139059"/>
                  </a:lnTo>
                  <a:lnTo>
                    <a:pt x="3783711" y="3152775"/>
                  </a:lnTo>
                  <a:lnTo>
                    <a:pt x="3786124" y="3161665"/>
                  </a:lnTo>
                  <a:lnTo>
                    <a:pt x="3833647" y="3189452"/>
                  </a:lnTo>
                  <a:lnTo>
                    <a:pt x="79781" y="3187585"/>
                  </a:lnTo>
                  <a:lnTo>
                    <a:pt x="81622" y="82296"/>
                  </a:lnTo>
                  <a:lnTo>
                    <a:pt x="81648" y="36068"/>
                  </a:lnTo>
                  <a:lnTo>
                    <a:pt x="81661" y="28829"/>
                  </a:lnTo>
                  <a:lnTo>
                    <a:pt x="81673" y="82384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206"/>
                  </a:lnTo>
                  <a:lnTo>
                    <a:pt x="134366" y="115316"/>
                  </a:lnTo>
                  <a:lnTo>
                    <a:pt x="130225" y="108331"/>
                  </a:lnTo>
                  <a:lnTo>
                    <a:pt x="84048" y="28829"/>
                  </a:lnTo>
                  <a:lnTo>
                    <a:pt x="67310" y="0"/>
                  </a:lnTo>
                  <a:lnTo>
                    <a:pt x="3987" y="108458"/>
                  </a:lnTo>
                  <a:lnTo>
                    <a:pt x="0" y="115189"/>
                  </a:lnTo>
                  <a:lnTo>
                    <a:pt x="2286" y="124079"/>
                  </a:lnTo>
                  <a:lnTo>
                    <a:pt x="9144" y="128143"/>
                  </a:lnTo>
                  <a:lnTo>
                    <a:pt x="16129" y="132207"/>
                  </a:lnTo>
                  <a:lnTo>
                    <a:pt x="25019" y="129794"/>
                  </a:lnTo>
                  <a:lnTo>
                    <a:pt x="28956" y="122936"/>
                  </a:lnTo>
                  <a:lnTo>
                    <a:pt x="52666" y="82384"/>
                  </a:lnTo>
                  <a:lnTo>
                    <a:pt x="52641" y="132207"/>
                  </a:lnTo>
                  <a:lnTo>
                    <a:pt x="50800" y="3245929"/>
                  </a:lnTo>
                  <a:lnTo>
                    <a:pt x="79756" y="3245955"/>
                  </a:lnTo>
                  <a:lnTo>
                    <a:pt x="79768" y="3216541"/>
                  </a:lnTo>
                  <a:lnTo>
                    <a:pt x="3833533" y="3218408"/>
                  </a:lnTo>
                  <a:lnTo>
                    <a:pt x="3887089" y="3218434"/>
                  </a:lnTo>
                  <a:lnTo>
                    <a:pt x="3891115" y="3218408"/>
                  </a:lnTo>
                  <a:lnTo>
                    <a:pt x="3915918" y="3203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24883" y="4381500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79" h="306704">
                  <a:moveTo>
                    <a:pt x="135636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6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1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24883" y="4381500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79" h="306704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6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1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6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68951" y="2363724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79" h="306705">
                  <a:moveTo>
                    <a:pt x="135636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6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2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68951" y="2363724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79" h="306705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6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2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6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6239" y="231952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06239" y="231952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41876" y="271424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3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7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3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41876" y="271424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3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3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7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3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51960" y="4732020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3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7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3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51960" y="4732020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3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3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7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1576" y="267004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41576" y="2670048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04288" y="30647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04288" y="3064763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23232" y="451256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5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5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1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23232" y="451256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5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1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5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58567" y="271424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3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7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1" y="153923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58567" y="2714244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80" h="307975">
                  <a:moveTo>
                    <a:pt x="0" y="153923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1" y="153923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7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95855" y="2407920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135636" y="0"/>
                  </a:moveTo>
                  <a:lnTo>
                    <a:pt x="92756" y="7808"/>
                  </a:lnTo>
                  <a:lnTo>
                    <a:pt x="55522" y="29553"/>
                  </a:lnTo>
                  <a:lnTo>
                    <a:pt x="26164" y="62709"/>
                  </a:lnTo>
                  <a:lnTo>
                    <a:pt x="6912" y="104753"/>
                  </a:lnTo>
                  <a:lnTo>
                    <a:pt x="0" y="153162"/>
                  </a:lnTo>
                  <a:lnTo>
                    <a:pt x="6912" y="201570"/>
                  </a:lnTo>
                  <a:lnTo>
                    <a:pt x="26164" y="243614"/>
                  </a:lnTo>
                  <a:lnTo>
                    <a:pt x="55522" y="276770"/>
                  </a:lnTo>
                  <a:lnTo>
                    <a:pt x="92756" y="298515"/>
                  </a:lnTo>
                  <a:lnTo>
                    <a:pt x="135636" y="306324"/>
                  </a:lnTo>
                  <a:lnTo>
                    <a:pt x="178515" y="298515"/>
                  </a:lnTo>
                  <a:lnTo>
                    <a:pt x="215749" y="276770"/>
                  </a:lnTo>
                  <a:lnTo>
                    <a:pt x="245107" y="243614"/>
                  </a:lnTo>
                  <a:lnTo>
                    <a:pt x="264359" y="201570"/>
                  </a:lnTo>
                  <a:lnTo>
                    <a:pt x="271271" y="153162"/>
                  </a:lnTo>
                  <a:lnTo>
                    <a:pt x="264359" y="104753"/>
                  </a:lnTo>
                  <a:lnTo>
                    <a:pt x="245107" y="62709"/>
                  </a:lnTo>
                  <a:lnTo>
                    <a:pt x="215749" y="29553"/>
                  </a:lnTo>
                  <a:lnTo>
                    <a:pt x="178515" y="780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95855" y="2407920"/>
              <a:ext cx="271780" cy="306705"/>
            </a:xfrm>
            <a:custGeom>
              <a:avLst/>
              <a:gdLst/>
              <a:ahLst/>
              <a:cxnLst/>
              <a:rect l="l" t="t" r="r" b="b"/>
              <a:pathLst>
                <a:path w="271780" h="306705">
                  <a:moveTo>
                    <a:pt x="0" y="153162"/>
                  </a:moveTo>
                  <a:lnTo>
                    <a:pt x="6912" y="104753"/>
                  </a:lnTo>
                  <a:lnTo>
                    <a:pt x="26164" y="62709"/>
                  </a:lnTo>
                  <a:lnTo>
                    <a:pt x="55522" y="29553"/>
                  </a:lnTo>
                  <a:lnTo>
                    <a:pt x="92756" y="7808"/>
                  </a:lnTo>
                  <a:lnTo>
                    <a:pt x="135636" y="0"/>
                  </a:lnTo>
                  <a:lnTo>
                    <a:pt x="178515" y="7808"/>
                  </a:lnTo>
                  <a:lnTo>
                    <a:pt x="215749" y="29553"/>
                  </a:lnTo>
                  <a:lnTo>
                    <a:pt x="245107" y="62709"/>
                  </a:lnTo>
                  <a:lnTo>
                    <a:pt x="264359" y="104753"/>
                  </a:lnTo>
                  <a:lnTo>
                    <a:pt x="271271" y="153162"/>
                  </a:lnTo>
                  <a:lnTo>
                    <a:pt x="264359" y="201570"/>
                  </a:lnTo>
                  <a:lnTo>
                    <a:pt x="245107" y="243614"/>
                  </a:lnTo>
                  <a:lnTo>
                    <a:pt x="215749" y="276770"/>
                  </a:lnTo>
                  <a:lnTo>
                    <a:pt x="178515" y="298515"/>
                  </a:lnTo>
                  <a:lnTo>
                    <a:pt x="135636" y="306324"/>
                  </a:lnTo>
                  <a:lnTo>
                    <a:pt x="92756" y="298515"/>
                  </a:lnTo>
                  <a:lnTo>
                    <a:pt x="55522" y="276770"/>
                  </a:lnTo>
                  <a:lnTo>
                    <a:pt x="26164" y="243614"/>
                  </a:lnTo>
                  <a:lnTo>
                    <a:pt x="6912" y="201570"/>
                  </a:lnTo>
                  <a:lnTo>
                    <a:pt x="0" y="1531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40935" y="4914900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135636" y="0"/>
                  </a:moveTo>
                  <a:lnTo>
                    <a:pt x="92756" y="7851"/>
                  </a:lnTo>
                  <a:lnTo>
                    <a:pt x="55522" y="29711"/>
                  </a:lnTo>
                  <a:lnTo>
                    <a:pt x="26164" y="63038"/>
                  </a:lnTo>
                  <a:lnTo>
                    <a:pt x="6912" y="105290"/>
                  </a:lnTo>
                  <a:lnTo>
                    <a:pt x="0" y="153924"/>
                  </a:lnTo>
                  <a:lnTo>
                    <a:pt x="6912" y="202557"/>
                  </a:lnTo>
                  <a:lnTo>
                    <a:pt x="26164" y="244809"/>
                  </a:lnTo>
                  <a:lnTo>
                    <a:pt x="55522" y="278136"/>
                  </a:lnTo>
                  <a:lnTo>
                    <a:pt x="92756" y="299996"/>
                  </a:lnTo>
                  <a:lnTo>
                    <a:pt x="135636" y="307848"/>
                  </a:lnTo>
                  <a:lnTo>
                    <a:pt x="178515" y="299996"/>
                  </a:lnTo>
                  <a:lnTo>
                    <a:pt x="215749" y="278136"/>
                  </a:lnTo>
                  <a:lnTo>
                    <a:pt x="245107" y="244809"/>
                  </a:lnTo>
                  <a:lnTo>
                    <a:pt x="264359" y="202557"/>
                  </a:lnTo>
                  <a:lnTo>
                    <a:pt x="271272" y="153924"/>
                  </a:lnTo>
                  <a:lnTo>
                    <a:pt x="264359" y="105290"/>
                  </a:lnTo>
                  <a:lnTo>
                    <a:pt x="245107" y="63038"/>
                  </a:lnTo>
                  <a:lnTo>
                    <a:pt x="215749" y="29711"/>
                  </a:lnTo>
                  <a:lnTo>
                    <a:pt x="178515" y="7851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40935" y="4914900"/>
              <a:ext cx="271780" cy="307975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153924"/>
                  </a:moveTo>
                  <a:lnTo>
                    <a:pt x="6912" y="105290"/>
                  </a:lnTo>
                  <a:lnTo>
                    <a:pt x="26164" y="63038"/>
                  </a:lnTo>
                  <a:lnTo>
                    <a:pt x="55522" y="29711"/>
                  </a:lnTo>
                  <a:lnTo>
                    <a:pt x="92756" y="7851"/>
                  </a:lnTo>
                  <a:lnTo>
                    <a:pt x="135636" y="0"/>
                  </a:lnTo>
                  <a:lnTo>
                    <a:pt x="178515" y="7851"/>
                  </a:lnTo>
                  <a:lnTo>
                    <a:pt x="215749" y="29711"/>
                  </a:lnTo>
                  <a:lnTo>
                    <a:pt x="245107" y="63038"/>
                  </a:lnTo>
                  <a:lnTo>
                    <a:pt x="264359" y="105290"/>
                  </a:lnTo>
                  <a:lnTo>
                    <a:pt x="271272" y="153924"/>
                  </a:lnTo>
                  <a:lnTo>
                    <a:pt x="264359" y="202557"/>
                  </a:lnTo>
                  <a:lnTo>
                    <a:pt x="245107" y="244809"/>
                  </a:lnTo>
                  <a:lnTo>
                    <a:pt x="215749" y="278136"/>
                  </a:lnTo>
                  <a:lnTo>
                    <a:pt x="178515" y="299996"/>
                  </a:lnTo>
                  <a:lnTo>
                    <a:pt x="135636" y="307848"/>
                  </a:lnTo>
                  <a:lnTo>
                    <a:pt x="92756" y="299996"/>
                  </a:lnTo>
                  <a:lnTo>
                    <a:pt x="55522" y="278136"/>
                  </a:lnTo>
                  <a:lnTo>
                    <a:pt x="26164" y="244809"/>
                  </a:lnTo>
                  <a:lnTo>
                    <a:pt x="6912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5772" y="2933700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136397" y="0"/>
                  </a:moveTo>
                  <a:lnTo>
                    <a:pt x="93293" y="7851"/>
                  </a:lnTo>
                  <a:lnTo>
                    <a:pt x="55851" y="29711"/>
                  </a:lnTo>
                  <a:lnTo>
                    <a:pt x="26322" y="63038"/>
                  </a:lnTo>
                  <a:lnTo>
                    <a:pt x="6955" y="105290"/>
                  </a:lnTo>
                  <a:lnTo>
                    <a:pt x="0" y="153924"/>
                  </a:lnTo>
                  <a:lnTo>
                    <a:pt x="6955" y="202557"/>
                  </a:lnTo>
                  <a:lnTo>
                    <a:pt x="26322" y="244809"/>
                  </a:lnTo>
                  <a:lnTo>
                    <a:pt x="55851" y="278136"/>
                  </a:lnTo>
                  <a:lnTo>
                    <a:pt x="93293" y="299996"/>
                  </a:lnTo>
                  <a:lnTo>
                    <a:pt x="136397" y="307848"/>
                  </a:lnTo>
                  <a:lnTo>
                    <a:pt x="179502" y="299996"/>
                  </a:lnTo>
                  <a:lnTo>
                    <a:pt x="216944" y="278136"/>
                  </a:lnTo>
                  <a:lnTo>
                    <a:pt x="246473" y="244809"/>
                  </a:lnTo>
                  <a:lnTo>
                    <a:pt x="265840" y="202557"/>
                  </a:lnTo>
                  <a:lnTo>
                    <a:pt x="272795" y="153924"/>
                  </a:lnTo>
                  <a:lnTo>
                    <a:pt x="265840" y="105290"/>
                  </a:lnTo>
                  <a:lnTo>
                    <a:pt x="246473" y="63038"/>
                  </a:lnTo>
                  <a:lnTo>
                    <a:pt x="216944" y="29711"/>
                  </a:lnTo>
                  <a:lnTo>
                    <a:pt x="179502" y="7851"/>
                  </a:lnTo>
                  <a:lnTo>
                    <a:pt x="13639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85772" y="2933700"/>
              <a:ext cx="273050" cy="307975"/>
            </a:xfrm>
            <a:custGeom>
              <a:avLst/>
              <a:gdLst/>
              <a:ahLst/>
              <a:cxnLst/>
              <a:rect l="l" t="t" r="r" b="b"/>
              <a:pathLst>
                <a:path w="273050" h="307975">
                  <a:moveTo>
                    <a:pt x="0" y="153924"/>
                  </a:moveTo>
                  <a:lnTo>
                    <a:pt x="6955" y="105290"/>
                  </a:lnTo>
                  <a:lnTo>
                    <a:pt x="26322" y="63038"/>
                  </a:lnTo>
                  <a:lnTo>
                    <a:pt x="55851" y="29711"/>
                  </a:lnTo>
                  <a:lnTo>
                    <a:pt x="93293" y="7851"/>
                  </a:lnTo>
                  <a:lnTo>
                    <a:pt x="136397" y="0"/>
                  </a:lnTo>
                  <a:lnTo>
                    <a:pt x="179502" y="7851"/>
                  </a:lnTo>
                  <a:lnTo>
                    <a:pt x="216944" y="29711"/>
                  </a:lnTo>
                  <a:lnTo>
                    <a:pt x="246473" y="63038"/>
                  </a:lnTo>
                  <a:lnTo>
                    <a:pt x="265840" y="105290"/>
                  </a:lnTo>
                  <a:lnTo>
                    <a:pt x="272795" y="153924"/>
                  </a:lnTo>
                  <a:lnTo>
                    <a:pt x="265840" y="202557"/>
                  </a:lnTo>
                  <a:lnTo>
                    <a:pt x="246473" y="244809"/>
                  </a:lnTo>
                  <a:lnTo>
                    <a:pt x="216944" y="278136"/>
                  </a:lnTo>
                  <a:lnTo>
                    <a:pt x="179502" y="299996"/>
                  </a:lnTo>
                  <a:lnTo>
                    <a:pt x="136397" y="307848"/>
                  </a:lnTo>
                  <a:lnTo>
                    <a:pt x="93293" y="299996"/>
                  </a:lnTo>
                  <a:lnTo>
                    <a:pt x="55851" y="278136"/>
                  </a:lnTo>
                  <a:lnTo>
                    <a:pt x="26322" y="244809"/>
                  </a:lnTo>
                  <a:lnTo>
                    <a:pt x="6955" y="202557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700" y="3561588"/>
              <a:ext cx="1761744" cy="203301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62100" y="1991868"/>
              <a:ext cx="3569335" cy="3310254"/>
            </a:xfrm>
            <a:custGeom>
              <a:avLst/>
              <a:gdLst/>
              <a:ahLst/>
              <a:cxnLst/>
              <a:rect l="l" t="t" r="r" b="b"/>
              <a:pathLst>
                <a:path w="3569335" h="3310254">
                  <a:moveTo>
                    <a:pt x="2258567" y="745236"/>
                  </a:moveTo>
                  <a:lnTo>
                    <a:pt x="2260079" y="694209"/>
                  </a:lnTo>
                  <a:lnTo>
                    <a:pt x="2264549" y="644106"/>
                  </a:lnTo>
                  <a:lnTo>
                    <a:pt x="2271880" y="595037"/>
                  </a:lnTo>
                  <a:lnTo>
                    <a:pt x="2281974" y="547114"/>
                  </a:lnTo>
                  <a:lnTo>
                    <a:pt x="2294734" y="500446"/>
                  </a:lnTo>
                  <a:lnTo>
                    <a:pt x="2310062" y="455146"/>
                  </a:lnTo>
                  <a:lnTo>
                    <a:pt x="2327860" y="411323"/>
                  </a:lnTo>
                  <a:lnTo>
                    <a:pt x="2348032" y="369090"/>
                  </a:lnTo>
                  <a:lnTo>
                    <a:pt x="2370479" y="328556"/>
                  </a:lnTo>
                  <a:lnTo>
                    <a:pt x="2395104" y="289834"/>
                  </a:lnTo>
                  <a:lnTo>
                    <a:pt x="2421809" y="253033"/>
                  </a:lnTo>
                  <a:lnTo>
                    <a:pt x="2450496" y="218265"/>
                  </a:lnTo>
                  <a:lnTo>
                    <a:pt x="2481069" y="185641"/>
                  </a:lnTo>
                  <a:lnTo>
                    <a:pt x="2513430" y="155271"/>
                  </a:lnTo>
                  <a:lnTo>
                    <a:pt x="2547480" y="127268"/>
                  </a:lnTo>
                  <a:lnTo>
                    <a:pt x="2583123" y="101741"/>
                  </a:lnTo>
                  <a:lnTo>
                    <a:pt x="2620261" y="78801"/>
                  </a:lnTo>
                  <a:lnTo>
                    <a:pt x="2658796" y="58560"/>
                  </a:lnTo>
                  <a:lnTo>
                    <a:pt x="2698631" y="41129"/>
                  </a:lnTo>
                  <a:lnTo>
                    <a:pt x="2739668" y="26618"/>
                  </a:lnTo>
                  <a:lnTo>
                    <a:pt x="2781810" y="15139"/>
                  </a:lnTo>
                  <a:lnTo>
                    <a:pt x="2824959" y="6802"/>
                  </a:lnTo>
                  <a:lnTo>
                    <a:pt x="2869017" y="1719"/>
                  </a:lnTo>
                  <a:lnTo>
                    <a:pt x="2913888" y="0"/>
                  </a:lnTo>
                  <a:lnTo>
                    <a:pt x="2958758" y="1719"/>
                  </a:lnTo>
                  <a:lnTo>
                    <a:pt x="3002816" y="6802"/>
                  </a:lnTo>
                  <a:lnTo>
                    <a:pt x="3045965" y="15139"/>
                  </a:lnTo>
                  <a:lnTo>
                    <a:pt x="3088107" y="26618"/>
                  </a:lnTo>
                  <a:lnTo>
                    <a:pt x="3129144" y="41129"/>
                  </a:lnTo>
                  <a:lnTo>
                    <a:pt x="3168979" y="58560"/>
                  </a:lnTo>
                  <a:lnTo>
                    <a:pt x="3207514" y="78801"/>
                  </a:lnTo>
                  <a:lnTo>
                    <a:pt x="3244652" y="101741"/>
                  </a:lnTo>
                  <a:lnTo>
                    <a:pt x="3280295" y="127268"/>
                  </a:lnTo>
                  <a:lnTo>
                    <a:pt x="3314345" y="155271"/>
                  </a:lnTo>
                  <a:lnTo>
                    <a:pt x="3346706" y="185641"/>
                  </a:lnTo>
                  <a:lnTo>
                    <a:pt x="3377279" y="218265"/>
                  </a:lnTo>
                  <a:lnTo>
                    <a:pt x="3405966" y="253033"/>
                  </a:lnTo>
                  <a:lnTo>
                    <a:pt x="3432671" y="289834"/>
                  </a:lnTo>
                  <a:lnTo>
                    <a:pt x="3457296" y="328556"/>
                  </a:lnTo>
                  <a:lnTo>
                    <a:pt x="3479743" y="369090"/>
                  </a:lnTo>
                  <a:lnTo>
                    <a:pt x="3499915" y="411323"/>
                  </a:lnTo>
                  <a:lnTo>
                    <a:pt x="3517713" y="455146"/>
                  </a:lnTo>
                  <a:lnTo>
                    <a:pt x="3533041" y="500446"/>
                  </a:lnTo>
                  <a:lnTo>
                    <a:pt x="3545801" y="547114"/>
                  </a:lnTo>
                  <a:lnTo>
                    <a:pt x="3555895" y="595037"/>
                  </a:lnTo>
                  <a:lnTo>
                    <a:pt x="3563226" y="644106"/>
                  </a:lnTo>
                  <a:lnTo>
                    <a:pt x="3567696" y="694209"/>
                  </a:lnTo>
                  <a:lnTo>
                    <a:pt x="3569208" y="745236"/>
                  </a:lnTo>
                  <a:lnTo>
                    <a:pt x="3567696" y="796262"/>
                  </a:lnTo>
                  <a:lnTo>
                    <a:pt x="3563226" y="846365"/>
                  </a:lnTo>
                  <a:lnTo>
                    <a:pt x="3555895" y="895434"/>
                  </a:lnTo>
                  <a:lnTo>
                    <a:pt x="3545801" y="943357"/>
                  </a:lnTo>
                  <a:lnTo>
                    <a:pt x="3533041" y="990025"/>
                  </a:lnTo>
                  <a:lnTo>
                    <a:pt x="3517713" y="1035325"/>
                  </a:lnTo>
                  <a:lnTo>
                    <a:pt x="3499915" y="1079148"/>
                  </a:lnTo>
                  <a:lnTo>
                    <a:pt x="3479743" y="1121381"/>
                  </a:lnTo>
                  <a:lnTo>
                    <a:pt x="3457296" y="1161915"/>
                  </a:lnTo>
                  <a:lnTo>
                    <a:pt x="3432671" y="1200637"/>
                  </a:lnTo>
                  <a:lnTo>
                    <a:pt x="3405966" y="1237438"/>
                  </a:lnTo>
                  <a:lnTo>
                    <a:pt x="3377279" y="1272206"/>
                  </a:lnTo>
                  <a:lnTo>
                    <a:pt x="3346706" y="1304830"/>
                  </a:lnTo>
                  <a:lnTo>
                    <a:pt x="3314345" y="1335200"/>
                  </a:lnTo>
                  <a:lnTo>
                    <a:pt x="3280295" y="1363203"/>
                  </a:lnTo>
                  <a:lnTo>
                    <a:pt x="3244652" y="1388730"/>
                  </a:lnTo>
                  <a:lnTo>
                    <a:pt x="3207514" y="1411670"/>
                  </a:lnTo>
                  <a:lnTo>
                    <a:pt x="3168979" y="1431911"/>
                  </a:lnTo>
                  <a:lnTo>
                    <a:pt x="3129144" y="1449342"/>
                  </a:lnTo>
                  <a:lnTo>
                    <a:pt x="3088107" y="1463853"/>
                  </a:lnTo>
                  <a:lnTo>
                    <a:pt x="3045965" y="1475332"/>
                  </a:lnTo>
                  <a:lnTo>
                    <a:pt x="3002816" y="1483669"/>
                  </a:lnTo>
                  <a:lnTo>
                    <a:pt x="2958758" y="1488752"/>
                  </a:lnTo>
                  <a:lnTo>
                    <a:pt x="2913888" y="1490472"/>
                  </a:lnTo>
                  <a:lnTo>
                    <a:pt x="2869017" y="1488752"/>
                  </a:lnTo>
                  <a:lnTo>
                    <a:pt x="2824959" y="1483669"/>
                  </a:lnTo>
                  <a:lnTo>
                    <a:pt x="2781810" y="1475332"/>
                  </a:lnTo>
                  <a:lnTo>
                    <a:pt x="2739668" y="1463853"/>
                  </a:lnTo>
                  <a:lnTo>
                    <a:pt x="2698631" y="1449342"/>
                  </a:lnTo>
                  <a:lnTo>
                    <a:pt x="2658796" y="1431911"/>
                  </a:lnTo>
                  <a:lnTo>
                    <a:pt x="2620261" y="1411670"/>
                  </a:lnTo>
                  <a:lnTo>
                    <a:pt x="2583123" y="1388730"/>
                  </a:lnTo>
                  <a:lnTo>
                    <a:pt x="2547480" y="1363203"/>
                  </a:lnTo>
                  <a:lnTo>
                    <a:pt x="2513430" y="1335200"/>
                  </a:lnTo>
                  <a:lnTo>
                    <a:pt x="2481069" y="1304830"/>
                  </a:lnTo>
                  <a:lnTo>
                    <a:pt x="2450496" y="1272206"/>
                  </a:lnTo>
                  <a:lnTo>
                    <a:pt x="2421809" y="1237438"/>
                  </a:lnTo>
                  <a:lnTo>
                    <a:pt x="2395104" y="1200637"/>
                  </a:lnTo>
                  <a:lnTo>
                    <a:pt x="2370479" y="1161915"/>
                  </a:lnTo>
                  <a:lnTo>
                    <a:pt x="2348032" y="1121381"/>
                  </a:lnTo>
                  <a:lnTo>
                    <a:pt x="2327860" y="1079148"/>
                  </a:lnTo>
                  <a:lnTo>
                    <a:pt x="2310062" y="1035325"/>
                  </a:lnTo>
                  <a:lnTo>
                    <a:pt x="2294734" y="990025"/>
                  </a:lnTo>
                  <a:lnTo>
                    <a:pt x="2281974" y="943357"/>
                  </a:lnTo>
                  <a:lnTo>
                    <a:pt x="2271880" y="895434"/>
                  </a:lnTo>
                  <a:lnTo>
                    <a:pt x="2264549" y="846365"/>
                  </a:lnTo>
                  <a:lnTo>
                    <a:pt x="2260079" y="796262"/>
                  </a:lnTo>
                  <a:lnTo>
                    <a:pt x="2258567" y="745236"/>
                  </a:lnTo>
                  <a:close/>
                </a:path>
                <a:path w="3569335" h="3310254">
                  <a:moveTo>
                    <a:pt x="0" y="892302"/>
                  </a:moveTo>
                  <a:lnTo>
                    <a:pt x="1903" y="851656"/>
                  </a:lnTo>
                  <a:lnTo>
                    <a:pt x="7529" y="811780"/>
                  </a:lnTo>
                  <a:lnTo>
                    <a:pt x="16749" y="772772"/>
                  </a:lnTo>
                  <a:lnTo>
                    <a:pt x="29433" y="734727"/>
                  </a:lnTo>
                  <a:lnTo>
                    <a:pt x="45455" y="697742"/>
                  </a:lnTo>
                  <a:lnTo>
                    <a:pt x="64686" y="661912"/>
                  </a:lnTo>
                  <a:lnTo>
                    <a:pt x="86997" y="627335"/>
                  </a:lnTo>
                  <a:lnTo>
                    <a:pt x="112260" y="594107"/>
                  </a:lnTo>
                  <a:lnTo>
                    <a:pt x="140346" y="562324"/>
                  </a:lnTo>
                  <a:lnTo>
                    <a:pt x="171129" y="532083"/>
                  </a:lnTo>
                  <a:lnTo>
                    <a:pt x="204478" y="503480"/>
                  </a:lnTo>
                  <a:lnTo>
                    <a:pt x="240266" y="476611"/>
                  </a:lnTo>
                  <a:lnTo>
                    <a:pt x="278364" y="451573"/>
                  </a:lnTo>
                  <a:lnTo>
                    <a:pt x="318645" y="428462"/>
                  </a:lnTo>
                  <a:lnTo>
                    <a:pt x="360979" y="407374"/>
                  </a:lnTo>
                  <a:lnTo>
                    <a:pt x="405238" y="388407"/>
                  </a:lnTo>
                  <a:lnTo>
                    <a:pt x="451295" y="371655"/>
                  </a:lnTo>
                  <a:lnTo>
                    <a:pt x="499021" y="357217"/>
                  </a:lnTo>
                  <a:lnTo>
                    <a:pt x="548287" y="345187"/>
                  </a:lnTo>
                  <a:lnTo>
                    <a:pt x="598965" y="335663"/>
                  </a:lnTo>
                  <a:lnTo>
                    <a:pt x="650927" y="328741"/>
                  </a:lnTo>
                  <a:lnTo>
                    <a:pt x="704045" y="324517"/>
                  </a:lnTo>
                  <a:lnTo>
                    <a:pt x="758189" y="323088"/>
                  </a:lnTo>
                  <a:lnTo>
                    <a:pt x="812334" y="324517"/>
                  </a:lnTo>
                  <a:lnTo>
                    <a:pt x="865452" y="328741"/>
                  </a:lnTo>
                  <a:lnTo>
                    <a:pt x="917414" y="335663"/>
                  </a:lnTo>
                  <a:lnTo>
                    <a:pt x="968092" y="345187"/>
                  </a:lnTo>
                  <a:lnTo>
                    <a:pt x="1017358" y="357217"/>
                  </a:lnTo>
                  <a:lnTo>
                    <a:pt x="1065084" y="371655"/>
                  </a:lnTo>
                  <a:lnTo>
                    <a:pt x="1111141" y="388407"/>
                  </a:lnTo>
                  <a:lnTo>
                    <a:pt x="1155400" y="407374"/>
                  </a:lnTo>
                  <a:lnTo>
                    <a:pt x="1197734" y="428462"/>
                  </a:lnTo>
                  <a:lnTo>
                    <a:pt x="1238015" y="451573"/>
                  </a:lnTo>
                  <a:lnTo>
                    <a:pt x="1276113" y="476611"/>
                  </a:lnTo>
                  <a:lnTo>
                    <a:pt x="1311901" y="503480"/>
                  </a:lnTo>
                  <a:lnTo>
                    <a:pt x="1345250" y="532083"/>
                  </a:lnTo>
                  <a:lnTo>
                    <a:pt x="1376033" y="562324"/>
                  </a:lnTo>
                  <a:lnTo>
                    <a:pt x="1404119" y="594107"/>
                  </a:lnTo>
                  <a:lnTo>
                    <a:pt x="1429382" y="627335"/>
                  </a:lnTo>
                  <a:lnTo>
                    <a:pt x="1451693" y="661912"/>
                  </a:lnTo>
                  <a:lnTo>
                    <a:pt x="1470924" y="697742"/>
                  </a:lnTo>
                  <a:lnTo>
                    <a:pt x="1486946" y="734727"/>
                  </a:lnTo>
                  <a:lnTo>
                    <a:pt x="1499630" y="772772"/>
                  </a:lnTo>
                  <a:lnTo>
                    <a:pt x="1508850" y="811780"/>
                  </a:lnTo>
                  <a:lnTo>
                    <a:pt x="1514476" y="851656"/>
                  </a:lnTo>
                  <a:lnTo>
                    <a:pt x="1516380" y="892302"/>
                  </a:lnTo>
                  <a:lnTo>
                    <a:pt x="1514476" y="932947"/>
                  </a:lnTo>
                  <a:lnTo>
                    <a:pt x="1508850" y="972823"/>
                  </a:lnTo>
                  <a:lnTo>
                    <a:pt x="1499630" y="1011831"/>
                  </a:lnTo>
                  <a:lnTo>
                    <a:pt x="1486946" y="1049876"/>
                  </a:lnTo>
                  <a:lnTo>
                    <a:pt x="1470924" y="1086861"/>
                  </a:lnTo>
                  <a:lnTo>
                    <a:pt x="1451693" y="1122691"/>
                  </a:lnTo>
                  <a:lnTo>
                    <a:pt x="1429382" y="1157268"/>
                  </a:lnTo>
                  <a:lnTo>
                    <a:pt x="1404119" y="1190496"/>
                  </a:lnTo>
                  <a:lnTo>
                    <a:pt x="1376033" y="1222279"/>
                  </a:lnTo>
                  <a:lnTo>
                    <a:pt x="1345250" y="1252520"/>
                  </a:lnTo>
                  <a:lnTo>
                    <a:pt x="1311901" y="1281123"/>
                  </a:lnTo>
                  <a:lnTo>
                    <a:pt x="1276113" y="1307992"/>
                  </a:lnTo>
                  <a:lnTo>
                    <a:pt x="1238015" y="1333030"/>
                  </a:lnTo>
                  <a:lnTo>
                    <a:pt x="1197734" y="1356141"/>
                  </a:lnTo>
                  <a:lnTo>
                    <a:pt x="1155400" y="1377229"/>
                  </a:lnTo>
                  <a:lnTo>
                    <a:pt x="1111141" y="1396196"/>
                  </a:lnTo>
                  <a:lnTo>
                    <a:pt x="1065084" y="1412948"/>
                  </a:lnTo>
                  <a:lnTo>
                    <a:pt x="1017358" y="1427386"/>
                  </a:lnTo>
                  <a:lnTo>
                    <a:pt x="968092" y="1439416"/>
                  </a:lnTo>
                  <a:lnTo>
                    <a:pt x="917414" y="1448940"/>
                  </a:lnTo>
                  <a:lnTo>
                    <a:pt x="865452" y="1455862"/>
                  </a:lnTo>
                  <a:lnTo>
                    <a:pt x="812334" y="1460086"/>
                  </a:lnTo>
                  <a:lnTo>
                    <a:pt x="758189" y="1461516"/>
                  </a:lnTo>
                  <a:lnTo>
                    <a:pt x="704045" y="1460086"/>
                  </a:lnTo>
                  <a:lnTo>
                    <a:pt x="650927" y="1455862"/>
                  </a:lnTo>
                  <a:lnTo>
                    <a:pt x="598965" y="1448940"/>
                  </a:lnTo>
                  <a:lnTo>
                    <a:pt x="548287" y="1439416"/>
                  </a:lnTo>
                  <a:lnTo>
                    <a:pt x="499021" y="1427386"/>
                  </a:lnTo>
                  <a:lnTo>
                    <a:pt x="451295" y="1412948"/>
                  </a:lnTo>
                  <a:lnTo>
                    <a:pt x="405238" y="1396196"/>
                  </a:lnTo>
                  <a:lnTo>
                    <a:pt x="360979" y="1377229"/>
                  </a:lnTo>
                  <a:lnTo>
                    <a:pt x="318645" y="1356141"/>
                  </a:lnTo>
                  <a:lnTo>
                    <a:pt x="278364" y="1333030"/>
                  </a:lnTo>
                  <a:lnTo>
                    <a:pt x="240266" y="1307992"/>
                  </a:lnTo>
                  <a:lnTo>
                    <a:pt x="204478" y="1281123"/>
                  </a:lnTo>
                  <a:lnTo>
                    <a:pt x="171129" y="1252520"/>
                  </a:lnTo>
                  <a:lnTo>
                    <a:pt x="140346" y="1222279"/>
                  </a:lnTo>
                  <a:lnTo>
                    <a:pt x="112260" y="1190496"/>
                  </a:lnTo>
                  <a:lnTo>
                    <a:pt x="86997" y="1157268"/>
                  </a:lnTo>
                  <a:lnTo>
                    <a:pt x="64686" y="1122691"/>
                  </a:lnTo>
                  <a:lnTo>
                    <a:pt x="45455" y="1086861"/>
                  </a:lnTo>
                  <a:lnTo>
                    <a:pt x="29433" y="1049876"/>
                  </a:lnTo>
                  <a:lnTo>
                    <a:pt x="16749" y="1011831"/>
                  </a:lnTo>
                  <a:lnTo>
                    <a:pt x="7529" y="972823"/>
                  </a:lnTo>
                  <a:lnTo>
                    <a:pt x="1903" y="932947"/>
                  </a:lnTo>
                  <a:lnTo>
                    <a:pt x="0" y="892302"/>
                  </a:lnTo>
                  <a:close/>
                </a:path>
                <a:path w="3569335" h="3310254">
                  <a:moveTo>
                    <a:pt x="2055876" y="2711196"/>
                  </a:moveTo>
                  <a:lnTo>
                    <a:pt x="2057751" y="2668416"/>
                  </a:lnTo>
                  <a:lnTo>
                    <a:pt x="2063292" y="2626449"/>
                  </a:lnTo>
                  <a:lnTo>
                    <a:pt x="2072374" y="2585396"/>
                  </a:lnTo>
                  <a:lnTo>
                    <a:pt x="2084868" y="2545359"/>
                  </a:lnTo>
                  <a:lnTo>
                    <a:pt x="2100650" y="2506438"/>
                  </a:lnTo>
                  <a:lnTo>
                    <a:pt x="2119592" y="2468735"/>
                  </a:lnTo>
                  <a:lnTo>
                    <a:pt x="2141568" y="2432352"/>
                  </a:lnTo>
                  <a:lnTo>
                    <a:pt x="2166452" y="2397389"/>
                  </a:lnTo>
                  <a:lnTo>
                    <a:pt x="2194117" y="2363947"/>
                  </a:lnTo>
                  <a:lnTo>
                    <a:pt x="2224437" y="2332129"/>
                  </a:lnTo>
                  <a:lnTo>
                    <a:pt x="2257285" y="2302035"/>
                  </a:lnTo>
                  <a:lnTo>
                    <a:pt x="2292534" y="2273767"/>
                  </a:lnTo>
                  <a:lnTo>
                    <a:pt x="2330059" y="2247425"/>
                  </a:lnTo>
                  <a:lnTo>
                    <a:pt x="2369733" y="2223111"/>
                  </a:lnTo>
                  <a:lnTo>
                    <a:pt x="2411430" y="2200927"/>
                  </a:lnTo>
                  <a:lnTo>
                    <a:pt x="2455022" y="2180974"/>
                  </a:lnTo>
                  <a:lnTo>
                    <a:pt x="2500384" y="2163352"/>
                  </a:lnTo>
                  <a:lnTo>
                    <a:pt x="2547389" y="2148164"/>
                  </a:lnTo>
                  <a:lnTo>
                    <a:pt x="2595911" y="2135510"/>
                  </a:lnTo>
                  <a:lnTo>
                    <a:pt x="2645823" y="2125491"/>
                  </a:lnTo>
                  <a:lnTo>
                    <a:pt x="2696998" y="2118210"/>
                  </a:lnTo>
                  <a:lnTo>
                    <a:pt x="2749312" y="2113767"/>
                  </a:lnTo>
                  <a:lnTo>
                    <a:pt x="2802636" y="2112264"/>
                  </a:lnTo>
                  <a:lnTo>
                    <a:pt x="2855959" y="2113767"/>
                  </a:lnTo>
                  <a:lnTo>
                    <a:pt x="2908273" y="2118210"/>
                  </a:lnTo>
                  <a:lnTo>
                    <a:pt x="2959448" y="2125491"/>
                  </a:lnTo>
                  <a:lnTo>
                    <a:pt x="3009360" y="2135510"/>
                  </a:lnTo>
                  <a:lnTo>
                    <a:pt x="3057882" y="2148164"/>
                  </a:lnTo>
                  <a:lnTo>
                    <a:pt x="3104887" y="2163352"/>
                  </a:lnTo>
                  <a:lnTo>
                    <a:pt x="3150249" y="2180974"/>
                  </a:lnTo>
                  <a:lnTo>
                    <a:pt x="3193841" y="2200927"/>
                  </a:lnTo>
                  <a:lnTo>
                    <a:pt x="3235538" y="2223111"/>
                  </a:lnTo>
                  <a:lnTo>
                    <a:pt x="3275212" y="2247425"/>
                  </a:lnTo>
                  <a:lnTo>
                    <a:pt x="3312737" y="2273767"/>
                  </a:lnTo>
                  <a:lnTo>
                    <a:pt x="3347986" y="2302035"/>
                  </a:lnTo>
                  <a:lnTo>
                    <a:pt x="3380834" y="2332129"/>
                  </a:lnTo>
                  <a:lnTo>
                    <a:pt x="3411154" y="2363947"/>
                  </a:lnTo>
                  <a:lnTo>
                    <a:pt x="3438819" y="2397389"/>
                  </a:lnTo>
                  <a:lnTo>
                    <a:pt x="3463703" y="2432352"/>
                  </a:lnTo>
                  <a:lnTo>
                    <a:pt x="3485679" y="2468735"/>
                  </a:lnTo>
                  <a:lnTo>
                    <a:pt x="3504621" y="2506438"/>
                  </a:lnTo>
                  <a:lnTo>
                    <a:pt x="3520403" y="2545359"/>
                  </a:lnTo>
                  <a:lnTo>
                    <a:pt x="3532897" y="2585396"/>
                  </a:lnTo>
                  <a:lnTo>
                    <a:pt x="3541979" y="2626449"/>
                  </a:lnTo>
                  <a:lnTo>
                    <a:pt x="3547520" y="2668416"/>
                  </a:lnTo>
                  <a:lnTo>
                    <a:pt x="3549396" y="2711196"/>
                  </a:lnTo>
                  <a:lnTo>
                    <a:pt x="3547520" y="2753975"/>
                  </a:lnTo>
                  <a:lnTo>
                    <a:pt x="3541979" y="2795942"/>
                  </a:lnTo>
                  <a:lnTo>
                    <a:pt x="3532897" y="2836995"/>
                  </a:lnTo>
                  <a:lnTo>
                    <a:pt x="3520403" y="2877032"/>
                  </a:lnTo>
                  <a:lnTo>
                    <a:pt x="3504621" y="2915953"/>
                  </a:lnTo>
                  <a:lnTo>
                    <a:pt x="3485679" y="2953656"/>
                  </a:lnTo>
                  <a:lnTo>
                    <a:pt x="3463703" y="2990039"/>
                  </a:lnTo>
                  <a:lnTo>
                    <a:pt x="3438819" y="3025002"/>
                  </a:lnTo>
                  <a:lnTo>
                    <a:pt x="3411154" y="3058444"/>
                  </a:lnTo>
                  <a:lnTo>
                    <a:pt x="3380834" y="3090262"/>
                  </a:lnTo>
                  <a:lnTo>
                    <a:pt x="3347986" y="3120356"/>
                  </a:lnTo>
                  <a:lnTo>
                    <a:pt x="3312737" y="3148624"/>
                  </a:lnTo>
                  <a:lnTo>
                    <a:pt x="3275212" y="3174966"/>
                  </a:lnTo>
                  <a:lnTo>
                    <a:pt x="3235538" y="3199280"/>
                  </a:lnTo>
                  <a:lnTo>
                    <a:pt x="3193841" y="3221464"/>
                  </a:lnTo>
                  <a:lnTo>
                    <a:pt x="3150249" y="3241417"/>
                  </a:lnTo>
                  <a:lnTo>
                    <a:pt x="3104887" y="3259039"/>
                  </a:lnTo>
                  <a:lnTo>
                    <a:pt x="3057882" y="3274227"/>
                  </a:lnTo>
                  <a:lnTo>
                    <a:pt x="3009360" y="3286881"/>
                  </a:lnTo>
                  <a:lnTo>
                    <a:pt x="2959448" y="3296900"/>
                  </a:lnTo>
                  <a:lnTo>
                    <a:pt x="2908273" y="3304181"/>
                  </a:lnTo>
                  <a:lnTo>
                    <a:pt x="2855959" y="3308624"/>
                  </a:lnTo>
                  <a:lnTo>
                    <a:pt x="2802636" y="3310128"/>
                  </a:lnTo>
                  <a:lnTo>
                    <a:pt x="2749312" y="3308624"/>
                  </a:lnTo>
                  <a:lnTo>
                    <a:pt x="2696998" y="3304181"/>
                  </a:lnTo>
                  <a:lnTo>
                    <a:pt x="2645823" y="3296900"/>
                  </a:lnTo>
                  <a:lnTo>
                    <a:pt x="2595911" y="3286881"/>
                  </a:lnTo>
                  <a:lnTo>
                    <a:pt x="2547389" y="3274227"/>
                  </a:lnTo>
                  <a:lnTo>
                    <a:pt x="2500384" y="3259039"/>
                  </a:lnTo>
                  <a:lnTo>
                    <a:pt x="2455022" y="3241417"/>
                  </a:lnTo>
                  <a:lnTo>
                    <a:pt x="2411430" y="3221464"/>
                  </a:lnTo>
                  <a:lnTo>
                    <a:pt x="2369733" y="3199280"/>
                  </a:lnTo>
                  <a:lnTo>
                    <a:pt x="2330059" y="3174966"/>
                  </a:lnTo>
                  <a:lnTo>
                    <a:pt x="2292534" y="3148624"/>
                  </a:lnTo>
                  <a:lnTo>
                    <a:pt x="2257285" y="3120356"/>
                  </a:lnTo>
                  <a:lnTo>
                    <a:pt x="2224437" y="3090262"/>
                  </a:lnTo>
                  <a:lnTo>
                    <a:pt x="2194117" y="3058444"/>
                  </a:lnTo>
                  <a:lnTo>
                    <a:pt x="2166452" y="3025002"/>
                  </a:lnTo>
                  <a:lnTo>
                    <a:pt x="2141568" y="2990039"/>
                  </a:lnTo>
                  <a:lnTo>
                    <a:pt x="2119592" y="2953656"/>
                  </a:lnTo>
                  <a:lnTo>
                    <a:pt x="2100650" y="2915953"/>
                  </a:lnTo>
                  <a:lnTo>
                    <a:pt x="2084868" y="2877032"/>
                  </a:lnTo>
                  <a:lnTo>
                    <a:pt x="2072374" y="2836995"/>
                  </a:lnTo>
                  <a:lnTo>
                    <a:pt x="2063292" y="2795942"/>
                  </a:lnTo>
                  <a:lnTo>
                    <a:pt x="2057751" y="2753975"/>
                  </a:lnTo>
                  <a:lnTo>
                    <a:pt x="2055876" y="2711196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800" y="2814827"/>
              <a:ext cx="236219" cy="24384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311" y="2529840"/>
              <a:ext cx="236220" cy="24384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5779" y="4610100"/>
              <a:ext cx="236220" cy="24383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238112" y="1658174"/>
            <a:ext cx="4958715" cy="4299126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92100" marR="30480" indent="-228600">
              <a:lnSpc>
                <a:spcPct val="70000"/>
              </a:lnSpc>
              <a:spcBef>
                <a:spcPts val="1105"/>
              </a:spcBef>
              <a:buFont typeface="Wingdings 2"/>
              <a:buChar char=""/>
              <a:tabLst>
                <a:tab pos="2921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represented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single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point,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known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centroid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(or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center)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cluster.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04040"/>
              </a:buClr>
              <a:buFont typeface="Wingdings 2"/>
              <a:buChar char=""/>
            </a:pPr>
            <a:endParaRPr sz="3550" dirty="0">
              <a:latin typeface="Calibri"/>
              <a:cs typeface="Calibri"/>
            </a:endParaRPr>
          </a:p>
          <a:p>
            <a:pPr marL="292100" marR="608330" indent="-228600">
              <a:lnSpc>
                <a:spcPct val="70000"/>
              </a:lnSpc>
              <a:buFont typeface="Wingdings 2"/>
              <a:buChar char=""/>
              <a:tabLst>
                <a:tab pos="29210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Centroid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computed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mean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700" dirty="0">
              <a:latin typeface="Cambria Math"/>
              <a:cs typeface="Cambria Math"/>
            </a:endParaRPr>
          </a:p>
          <a:p>
            <a:pPr marL="292100" marR="224154" indent="-228600">
              <a:lnSpc>
                <a:spcPct val="70000"/>
              </a:lnSpc>
              <a:spcBef>
                <a:spcPts val="2385"/>
              </a:spcBef>
              <a:buFont typeface="Wingdings 2"/>
              <a:buChar char=""/>
              <a:tabLst>
                <a:tab pos="292100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boundary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decided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by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farthest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point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9B1D05-318D-4053-BE96-CC64292C5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9" r="7975"/>
          <a:stretch/>
        </p:blipFill>
        <p:spPr>
          <a:xfrm>
            <a:off x="8433119" y="3831936"/>
            <a:ext cx="2310131" cy="10829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762000"/>
            <a:ext cx="25146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>
                <a:solidFill>
                  <a:srgbClr val="3CACA7"/>
                </a:solidFill>
              </a:rPr>
              <a:t>Applications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752600"/>
            <a:ext cx="9928225" cy="45535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9235">
              <a:lnSpc>
                <a:spcPts val="2690"/>
              </a:lnSpc>
              <a:spcBef>
                <a:spcPts val="74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r>
              <a:rPr sz="2800" b="1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groups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people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sizes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together</a:t>
            </a:r>
            <a:r>
              <a:rPr sz="28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make</a:t>
            </a:r>
            <a:r>
              <a:rPr sz="28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“small”,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“medium”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“large”</a:t>
            </a:r>
            <a:r>
              <a:rPr sz="28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T-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Shirts.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ts val="2805"/>
              </a:lnSpc>
              <a:buFont typeface="Wingdings 2"/>
              <a:buChar char=""/>
              <a:tabLst>
                <a:tab pos="699135" algn="l"/>
              </a:tabLst>
            </a:pP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Tailor-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made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person: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too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expensive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ts val="2840"/>
              </a:lnSpc>
              <a:buFont typeface="Wingdings 2"/>
              <a:buChar char=""/>
              <a:tabLst>
                <a:tab pos="69913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One-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size-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fits-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all: does</a:t>
            </a:r>
            <a:r>
              <a:rPr sz="2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fit</a:t>
            </a:r>
            <a:r>
              <a:rPr sz="2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all.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04040"/>
              </a:buClr>
              <a:buFont typeface="Wingdings 2"/>
              <a:buChar char=""/>
            </a:pPr>
            <a:endParaRPr sz="3100" dirty="0">
              <a:latin typeface="Calibri"/>
              <a:cs typeface="Calibri"/>
            </a:endParaRPr>
          </a:p>
          <a:p>
            <a:pPr marL="241300" marR="547370" indent="-229235">
              <a:lnSpc>
                <a:spcPct val="80000"/>
              </a:lnSpc>
              <a:buFont typeface="Wingdings 2"/>
              <a:buChar char=""/>
              <a:tabLst>
                <a:tab pos="241935" algn="l"/>
              </a:tabLst>
            </a:pP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r>
              <a:rPr sz="2800" b="1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marketing,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segment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customers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according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their similarities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ts val="2825"/>
              </a:lnSpc>
              <a:buFont typeface="Wingdings 2"/>
              <a:buChar char=""/>
              <a:tabLst>
                <a:tab pos="699135" algn="l"/>
              </a:tabLst>
            </a:pPr>
            <a:r>
              <a:rPr sz="2400" spc="-9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targeted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marketing.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04040"/>
              </a:buClr>
              <a:buFont typeface="Wingdings 2"/>
              <a:buChar char=""/>
            </a:pPr>
            <a:endParaRPr sz="3100" dirty="0">
              <a:latin typeface="Calibri"/>
              <a:cs typeface="Calibri"/>
            </a:endParaRPr>
          </a:p>
          <a:p>
            <a:pPr marL="241300" marR="931544" indent="-229235">
              <a:lnSpc>
                <a:spcPct val="80000"/>
              </a:lnSpc>
              <a:buFont typeface="Wingdings 2"/>
              <a:buChar char=""/>
              <a:tabLst>
                <a:tab pos="241935" algn="l"/>
              </a:tabLst>
            </a:pP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r>
              <a:rPr sz="2800" b="1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Given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collection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text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documents,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want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organize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them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according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their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content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similarities,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ts val="2825"/>
              </a:lnSpc>
              <a:buFont typeface="Wingdings 2"/>
              <a:buChar char=""/>
              <a:tabLst>
                <a:tab pos="699135" algn="l"/>
              </a:tabLst>
            </a:pPr>
            <a:r>
              <a:rPr sz="2400" spc="-9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produce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topic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hierarchy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8255" y="735444"/>
            <a:ext cx="425334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Types</a:t>
            </a:r>
            <a:r>
              <a:rPr sz="3600" b="1" spc="-130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of</a:t>
            </a:r>
            <a:r>
              <a:rPr sz="3600" b="1" spc="-125" dirty="0">
                <a:solidFill>
                  <a:srgbClr val="3CACA7"/>
                </a:solidFill>
              </a:rPr>
              <a:t> </a:t>
            </a:r>
            <a:r>
              <a:rPr sz="3600" b="1" spc="-10" dirty="0">
                <a:solidFill>
                  <a:srgbClr val="3CACA7"/>
                </a:solidFill>
              </a:rPr>
              <a:t>clustering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600200"/>
            <a:ext cx="10972800" cy="498854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marR="292100" indent="-229235">
              <a:lnSpc>
                <a:spcPct val="80300"/>
              </a:lnSpc>
              <a:spcBef>
                <a:spcPts val="760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Clustering: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Task</a:t>
            </a:r>
            <a:r>
              <a:rPr sz="26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grouping</a:t>
            </a:r>
            <a:r>
              <a:rPr sz="26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6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such</a:t>
            </a:r>
            <a:r>
              <a:rPr sz="26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same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group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in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another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group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(group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known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cluster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600" dirty="0">
              <a:latin typeface="Calibri"/>
              <a:cs typeface="Calibri"/>
            </a:endParaRPr>
          </a:p>
          <a:p>
            <a:pPr marL="756285" lvl="1" indent="-287020">
              <a:lnSpc>
                <a:spcPts val="2370"/>
              </a:lnSpc>
              <a:buFont typeface="Wingdings 2"/>
              <a:buChar char=""/>
              <a:tabLst>
                <a:tab pos="756285" algn="l"/>
                <a:tab pos="75692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groups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instances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(near)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endParaRPr sz="2200" dirty="0">
              <a:latin typeface="Calibri"/>
              <a:cs typeface="Calibri"/>
            </a:endParaRPr>
          </a:p>
          <a:p>
            <a:pPr marL="756285">
              <a:lnSpc>
                <a:spcPts val="2375"/>
              </a:lnSpc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instances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very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(far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away)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clusters.</a:t>
            </a:r>
            <a:endParaRPr lang="en-US" sz="2800" b="1" spc="-1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400" b="1" spc="-1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404040"/>
                </a:solidFill>
                <a:latin typeface="Calibri"/>
                <a:cs typeface="Calibri"/>
              </a:rPr>
              <a:t>Types:</a:t>
            </a:r>
            <a:endParaRPr sz="24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Exclusive</a:t>
            </a:r>
            <a:r>
              <a:rPr sz="24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Clustering:</a:t>
            </a:r>
            <a:r>
              <a:rPr sz="24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K-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means</a:t>
            </a:r>
            <a:endParaRPr sz="20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Overlapping</a:t>
            </a:r>
            <a:r>
              <a:rPr sz="24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Clustering: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Fuzzy</a:t>
            </a:r>
            <a:r>
              <a:rPr sz="20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C-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means</a:t>
            </a:r>
            <a:endParaRPr sz="2000" dirty="0">
              <a:latin typeface="Calibri"/>
              <a:cs typeface="Calibri"/>
            </a:endParaRPr>
          </a:p>
          <a:p>
            <a:pPr marL="527685" marR="1452880" indent="-515620">
              <a:lnSpc>
                <a:spcPts val="2690"/>
              </a:lnSpc>
              <a:spcBef>
                <a:spcPts val="969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Hierarchical</a:t>
            </a:r>
            <a:r>
              <a:rPr sz="24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Clustering:</a:t>
            </a: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Agglomerative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clustering,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divisive clustering</a:t>
            </a:r>
            <a:endParaRPr sz="24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400" spc="-10" dirty="0">
                <a:solidFill>
                  <a:srgbClr val="404040"/>
                </a:solidFill>
                <a:latin typeface="Calibri"/>
                <a:cs typeface="Calibri"/>
              </a:rPr>
              <a:t>PCA</a:t>
            </a:r>
          </a:p>
          <a:p>
            <a:pPr marL="527685" indent="-5156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400" spc="-10" dirty="0">
                <a:solidFill>
                  <a:srgbClr val="404040"/>
                </a:solidFill>
                <a:latin typeface="Calibri"/>
                <a:cs typeface="Calibri"/>
              </a:rPr>
              <a:t>T-SNE </a:t>
            </a:r>
          </a:p>
          <a:p>
            <a:pPr marL="527685" indent="-5156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2400" spc="-10" dirty="0">
                <a:solidFill>
                  <a:srgbClr val="404040"/>
                </a:solidFill>
                <a:latin typeface="Calibri"/>
                <a:cs typeface="Calibri"/>
              </a:rPr>
              <a:t>UMAP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716846"/>
            <a:ext cx="58674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1.</a:t>
            </a:r>
            <a:r>
              <a:rPr sz="3600" b="1" spc="-35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Exclusive</a:t>
            </a:r>
            <a:r>
              <a:rPr sz="3600" b="1" spc="-35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clustering:</a:t>
            </a:r>
            <a:r>
              <a:rPr sz="3600" b="1" spc="-35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K-</a:t>
            </a:r>
            <a:r>
              <a:rPr sz="3600" b="1" spc="-10" dirty="0">
                <a:solidFill>
                  <a:srgbClr val="3CACA7"/>
                </a:solidFill>
              </a:rPr>
              <a:t>means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676400"/>
            <a:ext cx="10174605" cy="269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29235">
              <a:lnSpc>
                <a:spcPts val="2740"/>
              </a:lnSpc>
              <a:spcBef>
                <a:spcPts val="100"/>
              </a:spcBef>
              <a:buFont typeface="Wingdings 2"/>
              <a:buChar char=""/>
              <a:tabLst>
                <a:tab pos="2546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Basic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idea: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randomly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initialize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k</a:t>
            </a:r>
            <a:r>
              <a:rPr sz="2400" i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centers,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iterate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endParaRPr sz="2400" dirty="0">
              <a:latin typeface="Calibri"/>
              <a:cs typeface="Calibri"/>
            </a:endParaRPr>
          </a:p>
          <a:p>
            <a:pPr marL="254000">
              <a:lnSpc>
                <a:spcPts val="2740"/>
              </a:lnSpc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steps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400" spc="-50" dirty="0">
                <a:solidFill>
                  <a:srgbClr val="404040"/>
                </a:solidFill>
                <a:latin typeface="Calibri"/>
                <a:cs typeface="Calibri"/>
              </a:rPr>
              <a:t>explained below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863600" lvl="1" indent="-381635">
              <a:lnSpc>
                <a:spcPct val="100000"/>
              </a:lnSpc>
              <a:spcBef>
                <a:spcPts val="295"/>
              </a:spcBef>
              <a:buAutoNum type="arabicPeriod"/>
              <a:tabLst>
                <a:tab pos="863600" algn="l"/>
                <a:tab pos="864235" algn="l"/>
              </a:tabLst>
            </a:pPr>
            <a:r>
              <a:rPr sz="2000" dirty="0">
                <a:latin typeface="Calibri"/>
                <a:cs typeface="Calibri"/>
              </a:rPr>
              <a:t>Randomly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initialize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cluster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centers,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1950" baseline="-21367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...,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1950" spc="-37" baseline="-21367" dirty="0">
                <a:latin typeface="Calibri"/>
                <a:cs typeface="Calibri"/>
              </a:rPr>
              <a:t>K</a:t>
            </a:r>
            <a:endParaRPr sz="1950" baseline="-21367" dirty="0">
              <a:latin typeface="Calibri"/>
              <a:cs typeface="Calibri"/>
            </a:endParaRPr>
          </a:p>
          <a:p>
            <a:pPr marL="863600" lvl="1" indent="-381635">
              <a:lnSpc>
                <a:spcPct val="100000"/>
              </a:lnSpc>
              <a:spcBef>
                <a:spcPts val="250"/>
              </a:spcBef>
              <a:buAutoNum type="arabicPeriod"/>
              <a:tabLst>
                <a:tab pos="863600" algn="l"/>
                <a:tab pos="864235" algn="l"/>
              </a:tabLst>
            </a:pPr>
            <a:r>
              <a:rPr sz="2000" dirty="0">
                <a:latin typeface="Calibri"/>
                <a:cs typeface="Calibri"/>
              </a:rPr>
              <a:t>Given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cluster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centers,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determine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cluster</a:t>
            </a:r>
            <a:endParaRPr sz="2000" dirty="0">
              <a:latin typeface="Calibri"/>
              <a:cs typeface="Calibri"/>
            </a:endParaRPr>
          </a:p>
          <a:p>
            <a:pPr marL="1282700" lvl="2" indent="-343535">
              <a:lnSpc>
                <a:spcPct val="100000"/>
              </a:lnSpc>
              <a:spcBef>
                <a:spcPts val="295"/>
              </a:spcBef>
              <a:buFont typeface="Wingdings 2"/>
              <a:buChar char=""/>
              <a:tabLst>
                <a:tab pos="1282700" algn="l"/>
                <a:tab pos="1283335" algn="l"/>
              </a:tabLst>
            </a:pPr>
            <a:r>
              <a:rPr sz="1800" dirty="0">
                <a:latin typeface="Calibri"/>
                <a:cs typeface="Calibri"/>
              </a:rPr>
              <a:t>For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point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closest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baseline="-20833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Put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cluster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i</a:t>
            </a:r>
            <a:endParaRPr sz="1800" dirty="0">
              <a:latin typeface="Calibri"/>
              <a:cs typeface="Calibri"/>
            </a:endParaRPr>
          </a:p>
          <a:p>
            <a:pPr marL="863600" lvl="1" indent="-381635">
              <a:lnSpc>
                <a:spcPct val="100000"/>
              </a:lnSpc>
              <a:spcBef>
                <a:spcPts val="260"/>
              </a:spcBef>
              <a:buAutoNum type="arabicPeriod"/>
              <a:tabLst>
                <a:tab pos="863600" algn="l"/>
                <a:tab pos="864235" algn="l"/>
              </a:tabLst>
            </a:pPr>
            <a:r>
              <a:rPr sz="2000" dirty="0">
                <a:latin typeface="Calibri"/>
                <a:cs typeface="Calibri"/>
              </a:rPr>
              <a:t>Given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cluster, </a:t>
            </a:r>
            <a:r>
              <a:rPr sz="2000" dirty="0">
                <a:latin typeface="Calibri"/>
                <a:cs typeface="Calibri"/>
              </a:rPr>
              <a:t>solve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1950" spc="-37" baseline="-21367" dirty="0">
                <a:latin typeface="Calibri"/>
                <a:cs typeface="Calibri"/>
              </a:rPr>
              <a:t>i</a:t>
            </a:r>
            <a:endParaRPr sz="1950" baseline="-21367" dirty="0">
              <a:latin typeface="Calibri"/>
              <a:cs typeface="Calibri"/>
            </a:endParaRPr>
          </a:p>
          <a:p>
            <a:pPr marL="1282700" lvl="2" indent="-343535">
              <a:lnSpc>
                <a:spcPct val="100000"/>
              </a:lnSpc>
              <a:spcBef>
                <a:spcPts val="295"/>
              </a:spcBef>
              <a:buFont typeface="Wingdings 2"/>
              <a:buChar char=""/>
              <a:tabLst>
                <a:tab pos="1282700" algn="l"/>
                <a:tab pos="1283335" algn="l"/>
              </a:tabLst>
            </a:pPr>
            <a:r>
              <a:rPr sz="1800" dirty="0">
                <a:latin typeface="Calibri"/>
                <a:cs typeface="Calibri"/>
              </a:rPr>
              <a:t>Set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baseline="-20833" dirty="0">
                <a:latin typeface="Calibri"/>
                <a:cs typeface="Calibri"/>
              </a:rPr>
              <a:t>i</a:t>
            </a:r>
            <a:r>
              <a:rPr sz="1800" spc="195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 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mean 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points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cluster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i</a:t>
            </a:r>
            <a:endParaRPr sz="1800" dirty="0">
              <a:latin typeface="Calibri"/>
              <a:cs typeface="Calibri"/>
            </a:endParaRPr>
          </a:p>
          <a:p>
            <a:pPr marL="863600" lvl="1" indent="-381635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863600" algn="l"/>
                <a:tab pos="864235" algn="l"/>
              </a:tabLst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1950" baseline="-21367" dirty="0">
                <a:latin typeface="Calibri"/>
                <a:cs typeface="Calibri"/>
              </a:rPr>
              <a:t>i</a:t>
            </a:r>
            <a:r>
              <a:rPr sz="1950" spc="195" baseline="-2136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changed,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repeat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2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B1E9D-67A5-4386-BFBE-AFC959A6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458826"/>
            <a:ext cx="4376738" cy="212826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732" y="735444"/>
            <a:ext cx="321627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K-means</a:t>
            </a:r>
            <a:r>
              <a:rPr sz="3600" b="1" spc="-40" dirty="0">
                <a:solidFill>
                  <a:srgbClr val="3CACA7"/>
                </a:solidFill>
              </a:rPr>
              <a:t> </a:t>
            </a:r>
            <a:r>
              <a:rPr sz="3600" b="1" spc="-10" dirty="0">
                <a:solidFill>
                  <a:srgbClr val="3CACA7"/>
                </a:solidFill>
              </a:rPr>
              <a:t>example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676399"/>
            <a:ext cx="6828964" cy="47759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6452311"/>
            <a:ext cx="243522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from: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Andrew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Moore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743" y="668083"/>
            <a:ext cx="3293457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Example </a:t>
            </a:r>
            <a:r>
              <a:rPr sz="3600" b="1" spc="-10" dirty="0">
                <a:solidFill>
                  <a:srgbClr val="3CACA7"/>
                </a:solidFill>
              </a:rPr>
              <a:t>contd..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1676401"/>
            <a:ext cx="6891721" cy="4648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6452311"/>
            <a:ext cx="243522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from: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Andrew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Moore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802659"/>
            <a:ext cx="32004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Example </a:t>
            </a:r>
            <a:r>
              <a:rPr sz="3600" b="1" spc="-10" dirty="0">
                <a:solidFill>
                  <a:srgbClr val="3CACA7"/>
                </a:solidFill>
              </a:rPr>
              <a:t>contd..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7280" y="1676400"/>
            <a:ext cx="6828326" cy="46245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6452311"/>
            <a:ext cx="243522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from: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Andrew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Moore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11644"/>
            <a:ext cx="33528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Example </a:t>
            </a:r>
            <a:r>
              <a:rPr sz="3600" b="1" spc="-10" dirty="0">
                <a:solidFill>
                  <a:srgbClr val="3CACA7"/>
                </a:solidFill>
              </a:rPr>
              <a:t>contd..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8364" y="1641044"/>
            <a:ext cx="7105182" cy="48112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6452311"/>
            <a:ext cx="243522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from: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Andrew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Moore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659244"/>
            <a:ext cx="32004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Example </a:t>
            </a:r>
            <a:r>
              <a:rPr sz="3600" b="1" spc="-10" dirty="0">
                <a:solidFill>
                  <a:srgbClr val="3CACA7"/>
                </a:solidFill>
              </a:rPr>
              <a:t>contd..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1725225"/>
            <a:ext cx="7303400" cy="48218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6452311"/>
            <a:ext cx="243522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from: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Andrew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585858"/>
                </a:solidFill>
                <a:latin typeface="Arial"/>
                <a:cs typeface="Arial"/>
              </a:rPr>
              <a:t>Moore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869" y="775446"/>
            <a:ext cx="67056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Dimensionality Reduction</a:t>
            </a:r>
            <a:endParaRPr sz="3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BBBE8C-DD34-4939-A355-B3451F658B72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1823154"/>
          <a:ext cx="6400800" cy="266700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420283857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5648095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04190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572158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063504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698981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535929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Cell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Cell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Cell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Cell 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Cell 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861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Inpp5d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inositol polyphosphate-5-phosphatase 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49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Aim2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absent in melanoma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040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Gldn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gliomedin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5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Frem2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Fras1 related extracellular matrix protein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23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Rps3a1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ribosomal protein S3A1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87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Slc38a3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carrier family 38, member 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569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metallothionein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8464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C1s1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complement component 1, s subcomponent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0181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Cds1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CDP-diacylglycerol synthase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8847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Ifi44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interferon-induced protein 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6102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Lefty2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left-right determination factor 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699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Fmr1nb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fragile X mental retardation 1 neighbor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721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Tagln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transgelin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12218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F00D0C-8907-40A8-A727-26D36C49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820237"/>
            <a:ext cx="3619672" cy="3627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E2585-F8A4-47DB-90AE-2CD2F2698E3E}"/>
              </a:ext>
            </a:extLst>
          </p:cNvPr>
          <p:cNvSpPr txBox="1"/>
          <p:nvPr/>
        </p:nvSpPr>
        <p:spPr>
          <a:xfrm>
            <a:off x="914400" y="4970399"/>
            <a:ext cx="4956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you have is a lot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you want is a few features you can look 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Keep only the important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counts as important?</a:t>
            </a:r>
          </a:p>
        </p:txBody>
      </p:sp>
    </p:spTree>
    <p:extLst>
      <p:ext uri="{BB962C8B-B14F-4D97-AF65-F5344CB8AC3E}">
        <p14:creationId xmlns:p14="http://schemas.microsoft.com/office/powerpoint/2010/main" val="2774580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076" y="634147"/>
            <a:ext cx="1801323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>
                <a:solidFill>
                  <a:srgbClr val="3CACA7"/>
                </a:solidFill>
              </a:rPr>
              <a:t>Contd..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593412"/>
            <a:ext cx="6312535" cy="44761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Pros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Simple,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fast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compute</a:t>
            </a:r>
            <a:endParaRPr sz="2400" dirty="0">
              <a:latin typeface="Calibri"/>
              <a:cs typeface="Calibri"/>
            </a:endParaRPr>
          </a:p>
          <a:p>
            <a:pPr marL="767080" marR="5080" lvl="1" indent="-297180">
              <a:lnSpc>
                <a:spcPts val="2590"/>
              </a:lnSpc>
              <a:spcBef>
                <a:spcPts val="54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Converges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local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minimum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within-cluster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squared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error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04040"/>
              </a:buClr>
              <a:buFont typeface="Wingdings 2"/>
              <a:buChar char=""/>
            </a:pPr>
            <a:endParaRPr sz="30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Cons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Setting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k?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Sensitive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initial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centers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Sensitive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outliers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Detects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spherical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clusters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Assuming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means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computed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1676400"/>
            <a:ext cx="3691632" cy="43931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3139" y="6439001"/>
            <a:ext cx="139890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11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11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Arial"/>
                <a:cs typeface="Arial"/>
              </a:rPr>
              <a:t>Google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914400"/>
            <a:ext cx="9351010" cy="23936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  <a:latin typeface="+mj-lt"/>
                <a:cs typeface="Segoe UI"/>
              </a:rPr>
              <a:t>2.</a:t>
            </a:r>
            <a:r>
              <a:rPr sz="3600" b="1" spc="-20" dirty="0">
                <a:solidFill>
                  <a:srgbClr val="3CACA7"/>
                </a:solidFill>
                <a:latin typeface="+mj-lt"/>
                <a:cs typeface="Segoe UI"/>
              </a:rPr>
              <a:t> </a:t>
            </a:r>
            <a:r>
              <a:rPr sz="3600" b="1" dirty="0">
                <a:solidFill>
                  <a:srgbClr val="3CACA7"/>
                </a:solidFill>
                <a:latin typeface="+mj-lt"/>
                <a:cs typeface="Segoe UI"/>
              </a:rPr>
              <a:t>Fuzzy</a:t>
            </a:r>
            <a:r>
              <a:rPr sz="3600" b="1" spc="-5" dirty="0">
                <a:solidFill>
                  <a:srgbClr val="3CACA7"/>
                </a:solidFill>
                <a:latin typeface="+mj-lt"/>
                <a:cs typeface="Segoe UI"/>
              </a:rPr>
              <a:t> </a:t>
            </a:r>
            <a:r>
              <a:rPr sz="3600" b="1" spc="-10" dirty="0">
                <a:solidFill>
                  <a:srgbClr val="3CACA7"/>
                </a:solidFill>
                <a:latin typeface="+mj-lt"/>
                <a:cs typeface="Segoe UI"/>
              </a:rPr>
              <a:t>C-</a:t>
            </a:r>
            <a:r>
              <a:rPr sz="3600" b="1" dirty="0">
                <a:solidFill>
                  <a:srgbClr val="3CACA7"/>
                </a:solidFill>
                <a:latin typeface="+mj-lt"/>
                <a:cs typeface="Segoe UI"/>
              </a:rPr>
              <a:t>Means</a:t>
            </a:r>
            <a:r>
              <a:rPr sz="3600" b="1" spc="-20" dirty="0">
                <a:solidFill>
                  <a:srgbClr val="3CACA7"/>
                </a:solidFill>
                <a:latin typeface="+mj-lt"/>
                <a:cs typeface="Segoe UI"/>
              </a:rPr>
              <a:t> </a:t>
            </a:r>
            <a:r>
              <a:rPr sz="3600" b="1" spc="-10" dirty="0">
                <a:solidFill>
                  <a:srgbClr val="3CACA7"/>
                </a:solidFill>
                <a:latin typeface="+mj-lt"/>
                <a:cs typeface="Segoe UI"/>
              </a:rPr>
              <a:t>Clustering</a:t>
            </a:r>
            <a:endParaRPr sz="3600" b="1" dirty="0">
              <a:latin typeface="+mj-lt"/>
              <a:cs typeface="Segoe UI"/>
            </a:endParaRPr>
          </a:p>
          <a:p>
            <a:pPr marL="241300" marR="5080" indent="-229235">
              <a:lnSpc>
                <a:spcPts val="3460"/>
              </a:lnSpc>
              <a:spcBef>
                <a:spcPts val="2830"/>
              </a:spcBef>
              <a:buFont typeface="Wingdings 2"/>
              <a:buChar char=""/>
              <a:tabLst>
                <a:tab pos="241935" algn="l"/>
              </a:tabLst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3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point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belong</a:t>
            </a:r>
            <a:r>
              <a:rPr sz="3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3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3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3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3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404040"/>
                </a:solidFill>
                <a:latin typeface="Calibri"/>
                <a:cs typeface="Calibri"/>
              </a:rPr>
              <a:t>with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3200" spc="-1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memberships.</a:t>
            </a:r>
            <a:endParaRPr sz="32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60"/>
              </a:spcBef>
              <a:buFont typeface="Wingdings 2"/>
              <a:buChar char=""/>
              <a:tabLst>
                <a:tab pos="241935" algn="l"/>
              </a:tabLst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Objective</a:t>
            </a:r>
            <a:r>
              <a:rPr sz="32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function: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0" y="4441906"/>
            <a:ext cx="4324985" cy="11595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where</a:t>
            </a:r>
            <a:r>
              <a:rPr sz="3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≤ m&lt; </a:t>
            </a:r>
            <a:r>
              <a:rPr sz="3200" spc="-50" dirty="0">
                <a:solidFill>
                  <a:srgbClr val="404040"/>
                </a:solidFill>
                <a:latin typeface="Calibri"/>
                <a:cs typeface="Calibri"/>
              </a:rPr>
              <a:t>∞</a:t>
            </a:r>
            <a:endParaRPr sz="32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 2"/>
              <a:buChar char=""/>
              <a:tabLst>
                <a:tab pos="241935" algn="l"/>
              </a:tabLst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3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extension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404040"/>
                </a:solidFill>
                <a:latin typeface="Calibri"/>
                <a:cs typeface="Calibri"/>
              </a:rPr>
              <a:t>k-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means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3410989"/>
            <a:ext cx="3418332" cy="106832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793547"/>
            <a:ext cx="44577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3.</a:t>
            </a:r>
            <a:r>
              <a:rPr sz="3600" b="1" spc="-45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Hierarchical</a:t>
            </a:r>
            <a:r>
              <a:rPr sz="3600" b="1" spc="-70" dirty="0">
                <a:solidFill>
                  <a:srgbClr val="3CACA7"/>
                </a:solidFill>
              </a:rPr>
              <a:t> </a:t>
            </a:r>
            <a:r>
              <a:rPr sz="3600" b="1" spc="-10" dirty="0">
                <a:solidFill>
                  <a:srgbClr val="3CACA7"/>
                </a:solidFill>
              </a:rPr>
              <a:t>Clustering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752600"/>
            <a:ext cx="846328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Produce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nested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sequence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clusters,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tree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called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Dendrogram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2588894"/>
            <a:ext cx="4251234" cy="367068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6439001"/>
            <a:ext cx="23158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 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Bing</a:t>
            </a:r>
            <a:r>
              <a:rPr sz="11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Liu,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UIC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08878" y="6439001"/>
            <a:ext cx="1809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139" y="783704"/>
            <a:ext cx="550989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Types</a:t>
            </a:r>
            <a:r>
              <a:rPr sz="3600" b="1" spc="-105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of</a:t>
            </a:r>
            <a:r>
              <a:rPr sz="3600" b="1" spc="-105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hierarchical</a:t>
            </a:r>
            <a:r>
              <a:rPr sz="3600" b="1" spc="-135" dirty="0">
                <a:solidFill>
                  <a:srgbClr val="3CACA7"/>
                </a:solidFill>
              </a:rPr>
              <a:t> </a:t>
            </a:r>
            <a:r>
              <a:rPr sz="3600" b="1" spc="-10" dirty="0">
                <a:solidFill>
                  <a:srgbClr val="3CACA7"/>
                </a:solidFill>
              </a:rPr>
              <a:t>clustering</a:t>
            </a:r>
            <a:endParaRPr sz="36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1219200" y="2057400"/>
            <a:ext cx="8781415" cy="39903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24130" indent="-228600">
              <a:lnSpc>
                <a:spcPts val="2810"/>
              </a:lnSpc>
              <a:spcBef>
                <a:spcPts val="45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Agglomerative</a:t>
            </a:r>
            <a:r>
              <a:rPr sz="26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(bottom</a:t>
            </a:r>
            <a:r>
              <a:rPr sz="2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up)</a:t>
            </a:r>
            <a:r>
              <a:rPr sz="26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clustering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6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builds</a:t>
            </a:r>
            <a:r>
              <a:rPr sz="26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dendrogram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(tree)</a:t>
            </a:r>
            <a:r>
              <a:rPr sz="26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6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bottom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level,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endParaRPr sz="26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 2"/>
              <a:buChar char="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merges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most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(or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nearest)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pair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clusters</a:t>
            </a:r>
            <a:endParaRPr sz="2200" dirty="0">
              <a:latin typeface="Calibri"/>
              <a:cs typeface="Calibri"/>
            </a:endParaRPr>
          </a:p>
          <a:p>
            <a:pPr marL="698500" lvl="1" indent="-228600">
              <a:lnSpc>
                <a:spcPts val="2510"/>
              </a:lnSpc>
              <a:spcBef>
                <a:spcPts val="240"/>
              </a:spcBef>
              <a:buFont typeface="Wingdings 2"/>
              <a:buChar char="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stops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merged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single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(i.e.,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sz="2200" dirty="0">
              <a:latin typeface="Calibri"/>
              <a:cs typeface="Calibri"/>
            </a:endParaRPr>
          </a:p>
          <a:p>
            <a:pPr marL="698500">
              <a:lnSpc>
                <a:spcPts val="2510"/>
              </a:lnSpc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root</a:t>
            </a:r>
            <a:r>
              <a:rPr sz="22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cluster).</a:t>
            </a:r>
            <a:endParaRPr sz="2200" dirty="0">
              <a:latin typeface="Calibri"/>
              <a:cs typeface="Calibri"/>
            </a:endParaRPr>
          </a:p>
          <a:p>
            <a:pPr marL="241300" marR="429895" indent="-228600">
              <a:lnSpc>
                <a:spcPts val="2810"/>
              </a:lnSpc>
              <a:spcBef>
                <a:spcPts val="1019"/>
              </a:spcBef>
              <a:buFont typeface="Wingdings 2"/>
              <a:buChar char=""/>
              <a:tabLst>
                <a:tab pos="241300" algn="l"/>
              </a:tabLst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Divisive</a:t>
            </a:r>
            <a:r>
              <a:rPr sz="2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(top</a:t>
            </a:r>
            <a:r>
              <a:rPr sz="26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down)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clustering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starts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cluster,</a:t>
            </a:r>
            <a:r>
              <a:rPr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root.</a:t>
            </a:r>
            <a:endParaRPr sz="2600" dirty="0">
              <a:latin typeface="Calibri"/>
              <a:cs typeface="Calibri"/>
            </a:endParaRPr>
          </a:p>
          <a:p>
            <a:pPr marL="698500" marR="1221740" lvl="1" indent="-228600">
              <a:lnSpc>
                <a:spcPts val="2380"/>
              </a:lnSpc>
              <a:spcBef>
                <a:spcPts val="509"/>
              </a:spcBef>
              <a:buFont typeface="Wingdings 2"/>
              <a:buChar char="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Splits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root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child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clusters.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child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recursively</a:t>
            </a:r>
            <a:r>
              <a:rPr sz="22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divided</a:t>
            </a:r>
            <a:r>
              <a:rPr sz="22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further</a:t>
            </a:r>
            <a:endParaRPr sz="2200" dirty="0">
              <a:latin typeface="Calibri"/>
              <a:cs typeface="Calibri"/>
            </a:endParaRPr>
          </a:p>
          <a:p>
            <a:pPr marL="698500" lvl="1" indent="-228600">
              <a:lnSpc>
                <a:spcPts val="2510"/>
              </a:lnSpc>
              <a:spcBef>
                <a:spcPts val="200"/>
              </a:spcBef>
              <a:buFont typeface="Wingdings 2"/>
              <a:buChar char="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stops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singleton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clusters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individual</a:t>
            </a:r>
            <a:r>
              <a:rPr sz="22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remain,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i.e.,</a:t>
            </a:r>
            <a:endParaRPr sz="2200" dirty="0">
              <a:latin typeface="Calibri"/>
              <a:cs typeface="Calibri"/>
            </a:endParaRPr>
          </a:p>
          <a:p>
            <a:pPr marL="698500">
              <a:lnSpc>
                <a:spcPts val="2510"/>
              </a:lnSpc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single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point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8878" y="6439001"/>
            <a:ext cx="1809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24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811644"/>
            <a:ext cx="451358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Agglomerative</a:t>
            </a:r>
            <a:r>
              <a:rPr sz="3600" b="1" spc="-105" dirty="0">
                <a:solidFill>
                  <a:srgbClr val="3CACA7"/>
                </a:solidFill>
              </a:rPr>
              <a:t> </a:t>
            </a:r>
            <a:r>
              <a:rPr sz="3600" b="1" spc="-10" dirty="0">
                <a:solidFill>
                  <a:srgbClr val="3CACA7"/>
                </a:solidFill>
              </a:rPr>
              <a:t>clustering</a:t>
            </a:r>
            <a:endParaRPr sz="36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1125093" y="1680946"/>
            <a:ext cx="9767570" cy="2989921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It</a:t>
            </a:r>
            <a:r>
              <a:rPr sz="2800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8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more</a:t>
            </a:r>
            <a:r>
              <a:rPr sz="28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popular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divisive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methods.</a:t>
            </a:r>
            <a:endParaRPr sz="2800" dirty="0">
              <a:latin typeface="Calibri"/>
              <a:cs typeface="Calibri"/>
            </a:endParaRPr>
          </a:p>
          <a:p>
            <a:pPr marL="240665" marR="563245" indent="-228600">
              <a:lnSpc>
                <a:spcPts val="3020"/>
              </a:lnSpc>
              <a:spcBef>
                <a:spcPts val="106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beginning,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point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forms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(also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node).</a:t>
            </a:r>
            <a:endParaRPr sz="2800" dirty="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62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Merge</a:t>
            </a:r>
            <a:r>
              <a:rPr sz="28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nodes/clusters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8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least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distance.</a:t>
            </a:r>
            <a:endParaRPr sz="2800" dirty="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66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Go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merging</a:t>
            </a:r>
            <a:endParaRPr sz="2800" dirty="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67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Eventually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nodes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belong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8878" y="6439001"/>
            <a:ext cx="1809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735444"/>
            <a:ext cx="679577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An</a:t>
            </a:r>
            <a:r>
              <a:rPr sz="3600" b="1" spc="-25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example:</a:t>
            </a:r>
            <a:r>
              <a:rPr sz="3600" b="1" spc="-20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working</a:t>
            </a:r>
            <a:r>
              <a:rPr sz="3600" b="1" spc="-45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of</a:t>
            </a:r>
            <a:r>
              <a:rPr sz="3600" b="1" spc="-30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the</a:t>
            </a:r>
            <a:r>
              <a:rPr sz="3600" b="1" spc="-10" dirty="0">
                <a:solidFill>
                  <a:srgbClr val="3CACA7"/>
                </a:solidFill>
              </a:rPr>
              <a:t> algorithm</a:t>
            </a:r>
            <a:endParaRPr sz="3600" b="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185" y="1885256"/>
            <a:ext cx="9318990" cy="4033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3139" y="6439001"/>
            <a:ext cx="23139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slide is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taken</a:t>
            </a:r>
            <a:r>
              <a:rPr sz="11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sz="11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Bing</a:t>
            </a:r>
            <a:r>
              <a:rPr sz="11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85858"/>
                </a:solidFill>
                <a:latin typeface="Arial"/>
                <a:cs typeface="Arial"/>
              </a:rPr>
              <a:t>Liu,</a:t>
            </a:r>
            <a:r>
              <a:rPr sz="11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585858"/>
                </a:solidFill>
                <a:latin typeface="Arial"/>
                <a:cs typeface="Arial"/>
              </a:rPr>
              <a:t>UIC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659244"/>
            <a:ext cx="3973829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Hierarchical</a:t>
            </a:r>
            <a:r>
              <a:rPr sz="3600" b="1" spc="-105" dirty="0">
                <a:solidFill>
                  <a:srgbClr val="3CACA7"/>
                </a:solidFill>
              </a:rPr>
              <a:t> </a:t>
            </a:r>
            <a:r>
              <a:rPr sz="3600" b="1" spc="-10" dirty="0">
                <a:solidFill>
                  <a:srgbClr val="3CACA7"/>
                </a:solidFill>
              </a:rPr>
              <a:t>clustering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780223"/>
            <a:ext cx="8822055" cy="329755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Pros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Dendograms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great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visualization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Provides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hierarchical</a:t>
            </a:r>
            <a:r>
              <a:rPr sz="24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relations</a:t>
            </a: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clusters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Shown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able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capture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concentric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clusters</a:t>
            </a:r>
            <a:endParaRPr sz="24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50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Cons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easy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define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levels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clusters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ts val="2735"/>
              </a:lnSpc>
              <a:spcBef>
                <a:spcPts val="21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Experiments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showed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clustering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techniques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outperform</a:t>
            </a:r>
            <a:endParaRPr sz="2400" dirty="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hierarchical</a:t>
            </a:r>
            <a:r>
              <a:rPr sz="2400" spc="-1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clustering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2712" y="817269"/>
            <a:ext cx="2887287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>
                <a:solidFill>
                  <a:srgbClr val="3CACA7"/>
                </a:solidFill>
              </a:rPr>
              <a:t>Normalization</a:t>
            </a:r>
            <a:endParaRPr sz="3600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4056526" y="3781473"/>
            <a:ext cx="3509010" cy="476250"/>
            <a:chOff x="4097165" y="3106938"/>
            <a:chExt cx="3509010" cy="476250"/>
          </a:xfrm>
        </p:grpSpPr>
        <p:sp>
          <p:nvSpPr>
            <p:cNvPr id="4" name="object 4"/>
            <p:cNvSpPr/>
            <p:nvPr/>
          </p:nvSpPr>
          <p:spPr>
            <a:xfrm>
              <a:off x="4104467" y="3403013"/>
              <a:ext cx="40640" cy="23495"/>
            </a:xfrm>
            <a:custGeom>
              <a:avLst/>
              <a:gdLst/>
              <a:ahLst/>
              <a:cxnLst/>
              <a:rect l="l" t="t" r="r" b="b"/>
              <a:pathLst>
                <a:path w="40639" h="23495">
                  <a:moveTo>
                    <a:pt x="0" y="23301"/>
                  </a:moveTo>
                  <a:lnTo>
                    <a:pt x="40489" y="0"/>
                  </a:lnTo>
                </a:path>
              </a:pathLst>
            </a:custGeom>
            <a:ln w="145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44956" y="3409869"/>
              <a:ext cx="60325" cy="158750"/>
            </a:xfrm>
            <a:custGeom>
              <a:avLst/>
              <a:gdLst/>
              <a:ahLst/>
              <a:cxnLst/>
              <a:rect l="l" t="t" r="r" b="b"/>
              <a:pathLst>
                <a:path w="60325" h="158750">
                  <a:moveTo>
                    <a:pt x="0" y="0"/>
                  </a:moveTo>
                  <a:lnTo>
                    <a:pt x="60022" y="158293"/>
                  </a:lnTo>
                </a:path>
              </a:pathLst>
            </a:custGeom>
            <a:ln w="294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12210" y="3114520"/>
              <a:ext cx="3394075" cy="454025"/>
            </a:xfrm>
            <a:custGeom>
              <a:avLst/>
              <a:gdLst/>
              <a:ahLst/>
              <a:cxnLst/>
              <a:rect l="l" t="t" r="r" b="b"/>
              <a:pathLst>
                <a:path w="3394075" h="454025">
                  <a:moveTo>
                    <a:pt x="0" y="453643"/>
                  </a:moveTo>
                  <a:lnTo>
                    <a:pt x="80978" y="0"/>
                  </a:lnTo>
                </a:path>
                <a:path w="3394075" h="454025">
                  <a:moveTo>
                    <a:pt x="80978" y="0"/>
                  </a:moveTo>
                  <a:lnTo>
                    <a:pt x="3393529" y="0"/>
                  </a:lnTo>
                </a:path>
              </a:pathLst>
            </a:custGeom>
            <a:ln w="14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4400" y="1752600"/>
            <a:ext cx="9563100" cy="362394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9400" indent="-229235">
              <a:lnSpc>
                <a:spcPct val="100000"/>
              </a:lnSpc>
              <a:spcBef>
                <a:spcPts val="775"/>
              </a:spcBef>
              <a:buFont typeface="Wingdings 2"/>
              <a:buChar char=""/>
              <a:tabLst>
                <a:tab pos="280035" algn="l"/>
              </a:tabLst>
            </a:pP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Technique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force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attributes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common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28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range</a:t>
            </a:r>
            <a:endParaRPr sz="2800">
              <a:latin typeface="Calibri"/>
              <a:cs typeface="Calibri"/>
            </a:endParaRPr>
          </a:p>
          <a:p>
            <a:pPr marL="279400" indent="-229235">
              <a:lnSpc>
                <a:spcPct val="100000"/>
              </a:lnSpc>
              <a:spcBef>
                <a:spcPts val="675"/>
              </a:spcBef>
              <a:buFont typeface="Wingdings 2"/>
              <a:buChar char=""/>
              <a:tabLst>
                <a:tab pos="2800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What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736600" lvl="1" indent="-229235">
              <a:lnSpc>
                <a:spcPct val="100000"/>
              </a:lnSpc>
              <a:spcBef>
                <a:spcPts val="310"/>
              </a:spcBef>
              <a:buFont typeface="Wingdings 2"/>
              <a:buChar char=""/>
              <a:tabLst>
                <a:tab pos="736600" algn="l"/>
                <a:tab pos="73723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Consider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following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pair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  <a:p>
            <a:pPr marL="1879600">
              <a:lnSpc>
                <a:spcPct val="100000"/>
              </a:lnSpc>
              <a:spcBef>
                <a:spcPts val="265"/>
              </a:spcBef>
            </a:pP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sz="1950" i="1" baseline="-21367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(0.1,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20)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sz="1950" i="1" baseline="-21367" dirty="0">
                <a:solidFill>
                  <a:srgbClr val="404040"/>
                </a:solidFill>
                <a:latin typeface="Calibri"/>
                <a:cs typeface="Calibri"/>
              </a:rPr>
              <a:t>j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(0.9,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720).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Calibri"/>
              <a:cs typeface="Calibri"/>
            </a:endParaRPr>
          </a:p>
          <a:p>
            <a:pPr marL="447040" algn="ctr">
              <a:lnSpc>
                <a:spcPct val="100000"/>
              </a:lnSpc>
              <a:tabLst>
                <a:tab pos="2431415" algn="l"/>
                <a:tab pos="5821680" algn="l"/>
              </a:tabLst>
            </a:pPr>
            <a:r>
              <a:rPr sz="2550" i="1" spc="50" dirty="0">
                <a:latin typeface="Times New Roman"/>
                <a:cs typeface="Times New Roman"/>
              </a:rPr>
              <a:t>dist</a:t>
            </a:r>
            <a:r>
              <a:rPr sz="2550" spc="50" dirty="0">
                <a:latin typeface="Times New Roman"/>
                <a:cs typeface="Times New Roman"/>
              </a:rPr>
              <a:t>(</a:t>
            </a:r>
            <a:r>
              <a:rPr sz="2550" b="1" spc="50" dirty="0">
                <a:latin typeface="Times New Roman"/>
                <a:cs typeface="Times New Roman"/>
              </a:rPr>
              <a:t>x</a:t>
            </a:r>
            <a:r>
              <a:rPr sz="2400" i="1" spc="75" baseline="-22569" dirty="0">
                <a:latin typeface="Times New Roman"/>
                <a:cs typeface="Times New Roman"/>
              </a:rPr>
              <a:t>i</a:t>
            </a:r>
            <a:r>
              <a:rPr sz="2400" i="1" spc="-179" baseline="-22569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,</a:t>
            </a:r>
            <a:r>
              <a:rPr sz="2550" spc="-375" dirty="0">
                <a:latin typeface="Times New Roman"/>
                <a:cs typeface="Times New Roman"/>
              </a:rPr>
              <a:t> </a:t>
            </a:r>
            <a:r>
              <a:rPr sz="2550" b="1" spc="60" dirty="0">
                <a:latin typeface="Times New Roman"/>
                <a:cs typeface="Times New Roman"/>
              </a:rPr>
              <a:t>x</a:t>
            </a:r>
            <a:r>
              <a:rPr sz="2550" b="1" spc="-250" dirty="0">
                <a:latin typeface="Times New Roman"/>
                <a:cs typeface="Times New Roman"/>
              </a:rPr>
              <a:t> </a:t>
            </a:r>
            <a:r>
              <a:rPr sz="2400" i="1" baseline="-22569" dirty="0">
                <a:latin typeface="Times New Roman"/>
                <a:cs typeface="Times New Roman"/>
              </a:rPr>
              <a:t>j</a:t>
            </a:r>
            <a:r>
              <a:rPr sz="2400" i="1" spc="-67" baseline="-22569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)</a:t>
            </a:r>
            <a:r>
              <a:rPr sz="2550" spc="-5" dirty="0">
                <a:latin typeface="Times New Roman"/>
                <a:cs typeface="Times New Roman"/>
              </a:rPr>
              <a:t> </a:t>
            </a:r>
            <a:r>
              <a:rPr sz="2550" spc="20" dirty="0">
                <a:latin typeface="Symbol"/>
                <a:cs typeface="Symbol"/>
              </a:rPr>
              <a:t></a:t>
            </a:r>
            <a:r>
              <a:rPr sz="2550" dirty="0">
                <a:latin typeface="Times New Roman"/>
                <a:cs typeface="Times New Roman"/>
              </a:rPr>
              <a:t>	(0.9</a:t>
            </a:r>
            <a:r>
              <a:rPr sz="2550" spc="-180" dirty="0">
                <a:latin typeface="Times New Roman"/>
                <a:cs typeface="Times New Roman"/>
              </a:rPr>
              <a:t> </a:t>
            </a:r>
            <a:r>
              <a:rPr sz="2550" spc="60" dirty="0">
                <a:latin typeface="Symbol"/>
                <a:cs typeface="Symbol"/>
              </a:rPr>
              <a:t></a:t>
            </a:r>
            <a:r>
              <a:rPr sz="2550" spc="-19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0.1)</a:t>
            </a:r>
            <a:r>
              <a:rPr sz="2400" baseline="39930" dirty="0">
                <a:latin typeface="Times New Roman"/>
                <a:cs typeface="Times New Roman"/>
              </a:rPr>
              <a:t>2</a:t>
            </a:r>
            <a:r>
              <a:rPr sz="2400" spc="532" baseline="39930" dirty="0">
                <a:latin typeface="Times New Roman"/>
                <a:cs typeface="Times New Roman"/>
              </a:rPr>
              <a:t> </a:t>
            </a:r>
            <a:r>
              <a:rPr sz="2550" spc="60" dirty="0">
                <a:latin typeface="Symbol"/>
                <a:cs typeface="Symbol"/>
              </a:rPr>
              <a:t></a:t>
            </a:r>
            <a:r>
              <a:rPr sz="2550" spc="-140" dirty="0">
                <a:latin typeface="Times New Roman"/>
                <a:cs typeface="Times New Roman"/>
              </a:rPr>
              <a:t> </a:t>
            </a:r>
            <a:r>
              <a:rPr sz="2550" spc="120" dirty="0">
                <a:latin typeface="Times New Roman"/>
                <a:cs typeface="Times New Roman"/>
              </a:rPr>
              <a:t>(720</a:t>
            </a:r>
            <a:r>
              <a:rPr sz="2550" spc="120" dirty="0">
                <a:latin typeface="Symbol"/>
                <a:cs typeface="Symbol"/>
              </a:rPr>
              <a:t></a:t>
            </a:r>
            <a:r>
              <a:rPr sz="2550" spc="-140" dirty="0">
                <a:latin typeface="Times New Roman"/>
                <a:cs typeface="Times New Roman"/>
              </a:rPr>
              <a:t> </a:t>
            </a:r>
            <a:r>
              <a:rPr sz="2550" spc="-20" dirty="0">
                <a:latin typeface="Times New Roman"/>
                <a:cs typeface="Times New Roman"/>
              </a:rPr>
              <a:t>20)</a:t>
            </a:r>
            <a:r>
              <a:rPr sz="2400" spc="-30" baseline="39930" dirty="0">
                <a:latin typeface="Times New Roman"/>
                <a:cs typeface="Times New Roman"/>
              </a:rPr>
              <a:t>2</a:t>
            </a:r>
            <a:r>
              <a:rPr sz="2400" baseline="39930" dirty="0">
                <a:latin typeface="Times New Roman"/>
                <a:cs typeface="Times New Roman"/>
              </a:rPr>
              <a:t>	</a:t>
            </a:r>
            <a:r>
              <a:rPr sz="2550" spc="70" dirty="0">
                <a:latin typeface="Symbol"/>
                <a:cs typeface="Symbol"/>
              </a:rPr>
              <a:t></a:t>
            </a:r>
            <a:r>
              <a:rPr sz="2550" spc="-110" dirty="0">
                <a:latin typeface="Times New Roman"/>
                <a:cs typeface="Times New Roman"/>
              </a:rPr>
              <a:t> </a:t>
            </a:r>
            <a:r>
              <a:rPr sz="2550" spc="95" dirty="0">
                <a:latin typeface="Times New Roman"/>
                <a:cs typeface="Times New Roman"/>
              </a:rPr>
              <a:t>700</a:t>
            </a:r>
            <a:r>
              <a:rPr sz="2550" spc="70" dirty="0">
                <a:latin typeface="Times New Roman"/>
                <a:cs typeface="Times New Roman"/>
              </a:rPr>
              <a:t>.</a:t>
            </a:r>
            <a:r>
              <a:rPr sz="2550" spc="95" dirty="0">
                <a:latin typeface="Times New Roman"/>
                <a:cs typeface="Times New Roman"/>
              </a:rPr>
              <a:t>00045</a:t>
            </a:r>
            <a:r>
              <a:rPr sz="2550" spc="-985" dirty="0">
                <a:latin typeface="Times New Roman"/>
                <a:cs typeface="Times New Roman"/>
              </a:rPr>
              <a:t>7</a:t>
            </a:r>
            <a:r>
              <a:rPr sz="2550" spc="40" dirty="0">
                <a:latin typeface="Times New Roman"/>
                <a:cs typeface="Times New Roman"/>
              </a:rPr>
              <a:t>,</a:t>
            </a:r>
            <a:endParaRPr sz="2550">
              <a:latin typeface="Times New Roman"/>
              <a:cs typeface="Times New Roman"/>
            </a:endParaRPr>
          </a:p>
          <a:p>
            <a:pPr marL="279400" marR="768985" indent="-229235">
              <a:lnSpc>
                <a:spcPts val="3460"/>
              </a:lnSpc>
              <a:spcBef>
                <a:spcPts val="2120"/>
              </a:spcBef>
              <a:buFont typeface="Wingdings 2"/>
              <a:buChar char=""/>
              <a:tabLst>
                <a:tab pos="280035" algn="l"/>
              </a:tabLst>
            </a:pP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32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main</a:t>
            </a:r>
            <a:r>
              <a:rPr sz="3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approaches</a:t>
            </a:r>
            <a:r>
              <a:rPr sz="32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32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standardize</a:t>
            </a:r>
            <a:r>
              <a:rPr sz="3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interval</a:t>
            </a:r>
            <a:r>
              <a:rPr sz="3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scaled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attributes,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404040"/>
                </a:solidFill>
                <a:latin typeface="Calibri"/>
                <a:cs typeface="Calibri"/>
              </a:rPr>
              <a:t>range</a:t>
            </a:r>
            <a:r>
              <a:rPr sz="3200" b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404040"/>
                </a:solidFill>
                <a:latin typeface="Calibri"/>
                <a:cs typeface="Calibri"/>
              </a:rPr>
              <a:t>z-</a:t>
            </a:r>
            <a:r>
              <a:rPr sz="3200" b="1" dirty="0">
                <a:solidFill>
                  <a:srgbClr val="404040"/>
                </a:solidFill>
                <a:latin typeface="Calibri"/>
                <a:cs typeface="Calibri"/>
              </a:rPr>
              <a:t>score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r>
              <a:rPr sz="3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i="1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32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attribute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62881" y="6026711"/>
            <a:ext cx="2311400" cy="0"/>
          </a:xfrm>
          <a:custGeom>
            <a:avLst/>
            <a:gdLst/>
            <a:ahLst/>
            <a:cxnLst/>
            <a:rect l="l" t="t" r="r" b="b"/>
            <a:pathLst>
              <a:path w="2311400">
                <a:moveTo>
                  <a:pt x="0" y="0"/>
                </a:moveTo>
                <a:lnTo>
                  <a:pt x="2311010" y="0"/>
                </a:lnTo>
              </a:path>
            </a:pathLst>
          </a:custGeom>
          <a:ln w="14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01858" y="5770970"/>
            <a:ext cx="108585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15" dirty="0">
                <a:latin typeface="Times New Roman"/>
                <a:cs typeface="Times New Roman"/>
              </a:rPr>
              <a:t>,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4464" y="6027245"/>
            <a:ext cx="229743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60" dirty="0">
                <a:latin typeface="Times New Roman"/>
                <a:cs typeface="Times New Roman"/>
              </a:rPr>
              <a:t>max(</a:t>
            </a:r>
            <a:r>
              <a:rPr sz="2550" spc="-409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3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)</a:t>
            </a:r>
            <a:r>
              <a:rPr sz="2550" spc="-12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Symbol"/>
                <a:cs typeface="Symbol"/>
              </a:rPr>
              <a:t></a:t>
            </a:r>
            <a:r>
              <a:rPr sz="2550" spc="-130" dirty="0">
                <a:latin typeface="Times New Roman"/>
                <a:cs typeface="Times New Roman"/>
              </a:rPr>
              <a:t> </a:t>
            </a:r>
            <a:r>
              <a:rPr sz="2550" spc="50" dirty="0">
                <a:latin typeface="Times New Roman"/>
                <a:cs typeface="Times New Roman"/>
              </a:rPr>
              <a:t>min(</a:t>
            </a:r>
            <a:r>
              <a:rPr sz="2550" spc="-340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30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15291" y="5522333"/>
            <a:ext cx="122682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175" indent="-245110">
              <a:lnSpc>
                <a:spcPct val="100000"/>
              </a:lnSpc>
              <a:spcBef>
                <a:spcPts val="100"/>
              </a:spcBef>
              <a:buFont typeface="Symbol"/>
              <a:buChar char=""/>
              <a:tabLst>
                <a:tab pos="257810" algn="l"/>
              </a:tabLst>
            </a:pPr>
            <a:r>
              <a:rPr sz="2550" spc="50" dirty="0">
                <a:latin typeface="Times New Roman"/>
                <a:cs typeface="Times New Roman"/>
              </a:rPr>
              <a:t>min(</a:t>
            </a:r>
            <a:r>
              <a:rPr sz="2550" spc="-34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35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3059" y="5603832"/>
            <a:ext cx="33147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825" i="1" spc="-37" baseline="14161" dirty="0">
                <a:latin typeface="Times New Roman"/>
                <a:cs typeface="Times New Roman"/>
              </a:rPr>
              <a:t>x</a:t>
            </a:r>
            <a:r>
              <a:rPr sz="1600" i="1" spc="-25" dirty="0">
                <a:latin typeface="Times New Roman"/>
                <a:cs typeface="Times New Roman"/>
              </a:rPr>
              <a:t>if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00692" y="5969448"/>
            <a:ext cx="14414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i="1" spc="-25" dirty="0">
                <a:latin typeface="Times New Roman"/>
                <a:cs typeface="Times New Roman"/>
              </a:rPr>
              <a:t>if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72220" y="5770970"/>
            <a:ext cx="162179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8250" algn="l"/>
              </a:tabLst>
            </a:pPr>
            <a:r>
              <a:rPr sz="2550" i="1" spc="-10" dirty="0">
                <a:latin typeface="Times New Roman"/>
                <a:cs typeface="Times New Roman"/>
              </a:rPr>
              <a:t>range</a:t>
            </a:r>
            <a:r>
              <a:rPr sz="2550" spc="-10" dirty="0">
                <a:latin typeface="Times New Roman"/>
                <a:cs typeface="Times New Roman"/>
              </a:rPr>
              <a:t>(</a:t>
            </a:r>
            <a:r>
              <a:rPr sz="2550" i="1" spc="-10" dirty="0">
                <a:latin typeface="Times New Roman"/>
                <a:cs typeface="Times New Roman"/>
              </a:rPr>
              <a:t>x</a:t>
            </a:r>
            <a:r>
              <a:rPr sz="2550" i="1" dirty="0">
                <a:latin typeface="Times New Roman"/>
                <a:cs typeface="Times New Roman"/>
              </a:rPr>
              <a:t>	</a:t>
            </a:r>
            <a:r>
              <a:rPr sz="2550" dirty="0">
                <a:latin typeface="Times New Roman"/>
                <a:cs typeface="Times New Roman"/>
              </a:rPr>
              <a:t>)</a:t>
            </a:r>
            <a:r>
              <a:rPr sz="2550" spc="-15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9143" y="965567"/>
            <a:ext cx="10116185" cy="20899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3600" b="1" spc="-10" dirty="0">
                <a:solidFill>
                  <a:srgbClr val="3CACA7"/>
                </a:solidFill>
                <a:latin typeface="Segoe UI"/>
                <a:cs typeface="Segoe UI"/>
              </a:rPr>
              <a:t>Contd..</a:t>
            </a:r>
            <a:endParaRPr sz="3600" b="1" dirty="0">
              <a:latin typeface="Segoe UI"/>
              <a:cs typeface="Segoe UI"/>
            </a:endParaRPr>
          </a:p>
          <a:p>
            <a:pPr marL="279400" marR="43180" indent="-229235">
              <a:lnSpc>
                <a:spcPct val="90000"/>
              </a:lnSpc>
              <a:spcBef>
                <a:spcPts val="2795"/>
              </a:spcBef>
              <a:buFont typeface="Wingdings 2"/>
              <a:buChar char=""/>
              <a:tabLst>
                <a:tab pos="280035" algn="l"/>
              </a:tabLst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Z-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score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transforms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attribute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values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mean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zero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3333CC"/>
                </a:solidFill>
                <a:latin typeface="Calibri"/>
                <a:cs typeface="Calibri"/>
              </a:rPr>
              <a:t>mean</a:t>
            </a:r>
            <a:r>
              <a:rPr sz="2800" b="1" spc="-6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3333CC"/>
                </a:solidFill>
                <a:latin typeface="Calibri"/>
                <a:cs typeface="Calibri"/>
              </a:rPr>
              <a:t>absolute</a:t>
            </a:r>
            <a:r>
              <a:rPr sz="2800" b="1" spc="-7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3333CC"/>
                </a:solidFill>
                <a:latin typeface="Calibri"/>
                <a:cs typeface="Calibri"/>
              </a:rPr>
              <a:t>deviation</a:t>
            </a:r>
            <a:r>
              <a:rPr sz="2800" b="1" spc="-3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1.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mean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absolute deviation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attribute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denoted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775" i="1" baseline="-21021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computed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follows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7289" y="4900724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4842" y="0"/>
                </a:lnTo>
              </a:path>
            </a:pathLst>
          </a:custGeom>
          <a:ln w="15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31456" y="4841244"/>
            <a:ext cx="24765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latin typeface="Times New Roman"/>
                <a:cs typeface="Times New Roman"/>
              </a:rPr>
              <a:t>2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f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6904" y="4632158"/>
            <a:ext cx="726440" cy="4356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50" dirty="0">
                <a:latin typeface="Times New Roman"/>
                <a:cs typeface="Times New Roman"/>
              </a:rPr>
              <a:t>|</a:t>
            </a:r>
            <a:r>
              <a:rPr sz="2650" spc="-10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Symbol"/>
                <a:cs typeface="Symbol"/>
              </a:rPr>
              <a:t></a:t>
            </a:r>
            <a:r>
              <a:rPr sz="2650" spc="-15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|</a:t>
            </a:r>
            <a:r>
              <a:rPr sz="2650" spc="25" dirty="0">
                <a:latin typeface="Times New Roman"/>
                <a:cs typeface="Times New Roman"/>
              </a:rPr>
              <a:t> </a:t>
            </a:r>
            <a:r>
              <a:rPr sz="2650" i="1" spc="-50" dirty="0">
                <a:latin typeface="Times New Roman"/>
                <a:cs typeface="Times New Roman"/>
              </a:rPr>
              <a:t>x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5540" y="4841244"/>
            <a:ext cx="22987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latin typeface="Times New Roman"/>
                <a:cs typeface="Times New Roman"/>
              </a:rPr>
              <a:t>1</a:t>
            </a:r>
            <a:r>
              <a:rPr sz="1700" spc="-165" dirty="0">
                <a:latin typeface="Times New Roman"/>
                <a:cs typeface="Times New Roman"/>
              </a:rPr>
              <a:t> </a:t>
            </a:r>
            <a:r>
              <a:rPr sz="1700" i="1" spc="-60" dirty="0">
                <a:latin typeface="Times New Roman"/>
                <a:cs typeface="Times New Roman"/>
              </a:rPr>
              <a:t>f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5262" y="4841244"/>
            <a:ext cx="8699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i="1" spc="10" dirty="0">
                <a:latin typeface="Times New Roman"/>
                <a:cs typeface="Times New Roman"/>
              </a:rPr>
              <a:t>f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2590" y="4423096"/>
            <a:ext cx="989330" cy="686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49935" algn="l"/>
              </a:tabLst>
            </a:pPr>
            <a:r>
              <a:rPr sz="2650" dirty="0">
                <a:latin typeface="Symbol"/>
                <a:cs typeface="Symbol"/>
              </a:rPr>
              <a:t></a:t>
            </a:r>
            <a:r>
              <a:rPr sz="2650" spc="-120" dirty="0">
                <a:latin typeface="Times New Roman"/>
                <a:cs typeface="Times New Roman"/>
              </a:rPr>
              <a:t> </a:t>
            </a:r>
            <a:r>
              <a:rPr sz="2650" i="1" spc="5" dirty="0">
                <a:latin typeface="Times New Roman"/>
                <a:cs typeface="Times New Roman"/>
              </a:rPr>
              <a:t>m</a:t>
            </a:r>
            <a:r>
              <a:rPr sz="2650" i="1" dirty="0">
                <a:latin typeface="Times New Roman"/>
                <a:cs typeface="Times New Roman"/>
              </a:rPr>
              <a:t>	</a:t>
            </a:r>
            <a:r>
              <a:rPr sz="2650" spc="-315" dirty="0">
                <a:latin typeface="Times New Roman"/>
                <a:cs typeface="Times New Roman"/>
              </a:rPr>
              <a:t>|</a:t>
            </a:r>
            <a:r>
              <a:rPr sz="4300" spc="-315" dirty="0">
                <a:latin typeface="Symbol"/>
                <a:cs typeface="Symbol"/>
              </a:rPr>
              <a:t></a:t>
            </a:r>
            <a:r>
              <a:rPr sz="2650" spc="-315" dirty="0">
                <a:latin typeface="Times New Roman"/>
                <a:cs typeface="Times New Roman"/>
              </a:rPr>
              <a:t>,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63355" y="4841244"/>
            <a:ext cx="22288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i="1" spc="80" dirty="0">
                <a:latin typeface="Times New Roman"/>
                <a:cs typeface="Times New Roman"/>
              </a:rPr>
              <a:t>nf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36264" y="4841244"/>
            <a:ext cx="8699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i="1" spc="10" dirty="0">
                <a:latin typeface="Times New Roman"/>
                <a:cs typeface="Times New Roman"/>
              </a:rPr>
              <a:t>f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3592" y="4632158"/>
            <a:ext cx="1891664" cy="4356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49300" algn="l"/>
              </a:tabLst>
            </a:pPr>
            <a:r>
              <a:rPr sz="2650" dirty="0">
                <a:latin typeface="Symbol"/>
                <a:cs typeface="Symbol"/>
              </a:rPr>
              <a:t></a:t>
            </a:r>
            <a:r>
              <a:rPr sz="2650" spc="-120" dirty="0">
                <a:latin typeface="Times New Roman"/>
                <a:cs typeface="Times New Roman"/>
              </a:rPr>
              <a:t> </a:t>
            </a:r>
            <a:r>
              <a:rPr sz="2650" i="1" spc="5" dirty="0">
                <a:latin typeface="Times New Roman"/>
                <a:cs typeface="Times New Roman"/>
              </a:rPr>
              <a:t>m</a:t>
            </a:r>
            <a:r>
              <a:rPr sz="2650" i="1" dirty="0">
                <a:latin typeface="Times New Roman"/>
                <a:cs typeface="Times New Roman"/>
              </a:rPr>
              <a:t>	</a:t>
            </a:r>
            <a:r>
              <a:rPr sz="2650" dirty="0">
                <a:latin typeface="Times New Roman"/>
                <a:cs typeface="Times New Roman"/>
              </a:rPr>
              <a:t>|</a:t>
            </a:r>
            <a:r>
              <a:rPr sz="2650" spc="-9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Symbol"/>
                <a:cs typeface="Symbol"/>
              </a:rPr>
              <a:t></a:t>
            </a:r>
            <a:r>
              <a:rPr sz="2650" spc="-20" dirty="0">
                <a:latin typeface="Times New Roman"/>
                <a:cs typeface="Times New Roman"/>
              </a:rPr>
              <a:t>...</a:t>
            </a:r>
            <a:r>
              <a:rPr sz="2650" spc="-20" dirty="0">
                <a:latin typeface="Symbol"/>
                <a:cs typeface="Symbol"/>
              </a:rPr>
              <a:t></a:t>
            </a:r>
            <a:r>
              <a:rPr sz="2650" spc="-15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|</a:t>
            </a:r>
            <a:r>
              <a:rPr sz="2650" spc="30" dirty="0">
                <a:latin typeface="Times New Roman"/>
                <a:cs typeface="Times New Roman"/>
              </a:rPr>
              <a:t> </a:t>
            </a:r>
            <a:r>
              <a:rPr sz="2650" i="1" spc="-50" dirty="0">
                <a:latin typeface="Times New Roman"/>
                <a:cs typeface="Times New Roman"/>
              </a:rPr>
              <a:t>x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2520" y="4841244"/>
            <a:ext cx="8699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i="1" spc="10" dirty="0">
                <a:latin typeface="Times New Roman"/>
                <a:cs typeface="Times New Roman"/>
              </a:rPr>
              <a:t>f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34049" y="4841243"/>
            <a:ext cx="8699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i="1" spc="10" dirty="0">
                <a:latin typeface="Times New Roman"/>
                <a:cs typeface="Times New Roman"/>
              </a:rPr>
              <a:t>f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99879" y="4632158"/>
            <a:ext cx="532130" cy="4356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67335" indent="-255270">
              <a:lnSpc>
                <a:spcPct val="100000"/>
              </a:lnSpc>
              <a:spcBef>
                <a:spcPts val="135"/>
              </a:spcBef>
              <a:buFont typeface="Symbol"/>
              <a:buChar char=""/>
              <a:tabLst>
                <a:tab pos="267970" algn="l"/>
              </a:tabLst>
            </a:pPr>
            <a:r>
              <a:rPr sz="2650" i="1" spc="65" dirty="0">
                <a:latin typeface="Times New Roman"/>
                <a:cs typeface="Times New Roman"/>
              </a:rPr>
              <a:t>m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9969" y="4902646"/>
            <a:ext cx="200025" cy="4356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50" i="1" spc="45" dirty="0">
                <a:latin typeface="Times New Roman"/>
                <a:cs typeface="Times New Roman"/>
              </a:rPr>
              <a:t>n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36329" y="4423096"/>
            <a:ext cx="1389380" cy="686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435609" algn="l"/>
              </a:tabLst>
            </a:pPr>
            <a:r>
              <a:rPr sz="2650" i="1" spc="-50" dirty="0">
                <a:latin typeface="Times New Roman"/>
                <a:cs typeface="Times New Roman"/>
              </a:rPr>
              <a:t>s</a:t>
            </a:r>
            <a:r>
              <a:rPr sz="2650" i="1" dirty="0">
                <a:latin typeface="Times New Roman"/>
                <a:cs typeface="Times New Roman"/>
              </a:rPr>
              <a:t>	</a:t>
            </a:r>
            <a:r>
              <a:rPr sz="2650" dirty="0">
                <a:latin typeface="Symbol"/>
                <a:cs typeface="Symbol"/>
              </a:rPr>
              <a:t></a:t>
            </a:r>
            <a:r>
              <a:rPr sz="2650" spc="220" dirty="0">
                <a:latin typeface="Times New Roman"/>
                <a:cs typeface="Times New Roman"/>
              </a:rPr>
              <a:t> </a:t>
            </a:r>
            <a:r>
              <a:rPr sz="3975" baseline="36687" dirty="0">
                <a:latin typeface="Times New Roman"/>
                <a:cs typeface="Times New Roman"/>
              </a:rPr>
              <a:t>1</a:t>
            </a:r>
            <a:r>
              <a:rPr sz="3975" spc="-195" baseline="36687" dirty="0">
                <a:latin typeface="Times New Roman"/>
                <a:cs typeface="Times New Roman"/>
              </a:rPr>
              <a:t> </a:t>
            </a:r>
            <a:r>
              <a:rPr sz="4300" spc="-445" dirty="0">
                <a:latin typeface="Symbol"/>
                <a:cs typeface="Symbol"/>
              </a:rPr>
              <a:t></a:t>
            </a:r>
            <a:r>
              <a:rPr sz="2650" spc="-445" dirty="0">
                <a:latin typeface="Times New Roman"/>
                <a:cs typeface="Times New Roman"/>
              </a:rPr>
              <a:t>|</a:t>
            </a:r>
            <a:r>
              <a:rPr sz="2650" spc="25" dirty="0">
                <a:latin typeface="Times New Roman"/>
                <a:cs typeface="Times New Roman"/>
              </a:rPr>
              <a:t> </a:t>
            </a:r>
            <a:r>
              <a:rPr sz="2650" i="1" spc="-50" dirty="0">
                <a:latin typeface="Times New Roman"/>
                <a:cs typeface="Times New Roman"/>
              </a:rPr>
              <a:t>x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73088" y="3853414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>
                <a:moveTo>
                  <a:pt x="0" y="0"/>
                </a:moveTo>
                <a:lnTo>
                  <a:pt x="226164" y="0"/>
                </a:lnTo>
              </a:path>
            </a:pathLst>
          </a:custGeom>
          <a:ln w="161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80021" y="3791557"/>
            <a:ext cx="2461895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33119" algn="l"/>
                <a:tab pos="2242185" algn="l"/>
              </a:tabLst>
            </a:pP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f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f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i="1" spc="80" dirty="0">
                <a:latin typeface="Times New Roman"/>
                <a:cs typeface="Times New Roman"/>
              </a:rPr>
              <a:t>nf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3665" y="3791557"/>
            <a:ext cx="9017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i="1" spc="5" dirty="0"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87752" y="3856080"/>
            <a:ext cx="208279" cy="455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i="1" spc="3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14800" y="3352948"/>
            <a:ext cx="4114800" cy="718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68325" algn="l"/>
                <a:tab pos="1751330" algn="l"/>
                <a:tab pos="2588895" algn="l"/>
                <a:tab pos="3884929" algn="l"/>
              </a:tabLst>
            </a:pPr>
            <a:r>
              <a:rPr sz="2800" i="1" spc="-50" dirty="0">
                <a:latin typeface="Times New Roman"/>
                <a:cs typeface="Times New Roman"/>
              </a:rPr>
              <a:t>m</a:t>
            </a:r>
            <a:r>
              <a:rPr sz="2800" i="1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Symbol"/>
                <a:cs typeface="Symbol"/>
              </a:rPr>
              <a:t></a:t>
            </a:r>
            <a:r>
              <a:rPr sz="2800" spc="225" dirty="0">
                <a:latin typeface="Times New Roman"/>
                <a:cs typeface="Times New Roman"/>
              </a:rPr>
              <a:t> </a:t>
            </a:r>
            <a:r>
              <a:rPr sz="4200" baseline="35714" dirty="0">
                <a:latin typeface="Times New Roman"/>
                <a:cs typeface="Times New Roman"/>
              </a:rPr>
              <a:t>1</a:t>
            </a:r>
            <a:r>
              <a:rPr sz="4200" spc="-195" baseline="35714" dirty="0">
                <a:latin typeface="Times New Roman"/>
                <a:cs typeface="Times New Roman"/>
              </a:rPr>
              <a:t> </a:t>
            </a:r>
            <a:r>
              <a:rPr sz="4550" spc="-340" dirty="0">
                <a:latin typeface="Symbol"/>
                <a:cs typeface="Symbol"/>
              </a:rPr>
              <a:t></a:t>
            </a:r>
            <a:r>
              <a:rPr sz="2800" i="1" spc="-340" dirty="0">
                <a:latin typeface="Times New Roman"/>
                <a:cs typeface="Times New Roman"/>
              </a:rPr>
              <a:t>x</a:t>
            </a:r>
            <a:r>
              <a:rPr sz="2800" i="1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Symbol"/>
                <a:cs typeface="Symbol"/>
              </a:rPr>
              <a:t>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i="1" spc="-50" dirty="0">
                <a:latin typeface="Times New Roman"/>
                <a:cs typeface="Times New Roman"/>
              </a:rPr>
              <a:t>x</a:t>
            </a:r>
            <a:r>
              <a:rPr sz="2800" i="1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Symbol"/>
                <a:cs typeface="Symbol"/>
              </a:rPr>
              <a:t></a:t>
            </a:r>
            <a:r>
              <a:rPr sz="2800" spc="-2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...</a:t>
            </a:r>
            <a:r>
              <a:rPr sz="2800" spc="-4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Symbol"/>
                <a:cs typeface="Symbol"/>
              </a:rPr>
              <a:t></a:t>
            </a:r>
            <a:r>
              <a:rPr sz="2800" spc="100" dirty="0">
                <a:latin typeface="Times New Roman"/>
                <a:cs typeface="Times New Roman"/>
              </a:rPr>
              <a:t> </a:t>
            </a:r>
            <a:r>
              <a:rPr sz="2800" i="1" spc="-50" dirty="0">
                <a:latin typeface="Times New Roman"/>
                <a:cs typeface="Times New Roman"/>
              </a:rPr>
              <a:t>x</a:t>
            </a:r>
            <a:r>
              <a:rPr sz="2800" i="1" dirty="0">
                <a:latin typeface="Times New Roman"/>
                <a:cs typeface="Times New Roman"/>
              </a:rPr>
              <a:t>	</a:t>
            </a:r>
            <a:r>
              <a:rPr sz="4550" spc="-490" dirty="0">
                <a:latin typeface="Symbol"/>
                <a:cs typeface="Symbol"/>
              </a:rPr>
              <a:t></a:t>
            </a:r>
            <a:r>
              <a:rPr sz="2800" spc="-490" dirty="0"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87236" y="5982098"/>
            <a:ext cx="1281430" cy="0"/>
          </a:xfrm>
          <a:custGeom>
            <a:avLst/>
            <a:gdLst/>
            <a:ahLst/>
            <a:cxnLst/>
            <a:rect l="l" t="t" r="r" b="b"/>
            <a:pathLst>
              <a:path w="1281429">
                <a:moveTo>
                  <a:pt x="0" y="0"/>
                </a:moveTo>
                <a:lnTo>
                  <a:pt x="1281387" y="0"/>
                </a:lnTo>
              </a:path>
            </a:pathLst>
          </a:custGeom>
          <a:ln w="169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39143" y="6214911"/>
            <a:ext cx="9334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i="1" spc="20" dirty="0">
                <a:latin typeface="Times New Roman"/>
                <a:cs typeface="Times New Roman"/>
              </a:rPr>
              <a:t>f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79025" y="5631286"/>
            <a:ext cx="16256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i="1" spc="-25" dirty="0">
                <a:latin typeface="Times New Roman"/>
                <a:cs typeface="Times New Roman"/>
              </a:rPr>
              <a:t>if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95307" y="5401077"/>
            <a:ext cx="1443355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98475" algn="l"/>
                <a:tab pos="1308100" algn="l"/>
              </a:tabLst>
            </a:pPr>
            <a:r>
              <a:rPr sz="2950" i="1" spc="-50" dirty="0">
                <a:latin typeface="Times New Roman"/>
                <a:cs typeface="Times New Roman"/>
              </a:rPr>
              <a:t>x</a:t>
            </a:r>
            <a:r>
              <a:rPr sz="2950" i="1" dirty="0">
                <a:latin typeface="Times New Roman"/>
                <a:cs typeface="Times New Roman"/>
              </a:rPr>
              <a:t>	</a:t>
            </a:r>
            <a:r>
              <a:rPr sz="2950" dirty="0">
                <a:latin typeface="Symbol"/>
                <a:cs typeface="Symbol"/>
              </a:rPr>
              <a:t></a:t>
            </a:r>
            <a:r>
              <a:rPr sz="2950" spc="-120" dirty="0">
                <a:latin typeface="Times New Roman"/>
                <a:cs typeface="Times New Roman"/>
              </a:rPr>
              <a:t> </a:t>
            </a:r>
            <a:r>
              <a:rPr sz="2950" i="1" spc="130" dirty="0">
                <a:latin typeface="Times New Roman"/>
                <a:cs typeface="Times New Roman"/>
              </a:rPr>
              <a:t>m</a:t>
            </a:r>
            <a:r>
              <a:rPr sz="2775" i="1" spc="195" baseline="-22522" dirty="0">
                <a:latin typeface="Times New Roman"/>
                <a:cs typeface="Times New Roman"/>
              </a:rPr>
              <a:t>f</a:t>
            </a:r>
            <a:r>
              <a:rPr sz="2775" i="1" baseline="-22522" dirty="0">
                <a:latin typeface="Times New Roman"/>
                <a:cs typeface="Times New Roman"/>
              </a:rPr>
              <a:t>	</a:t>
            </a:r>
            <a:r>
              <a:rPr sz="4425" spc="-75" baseline="-42372" dirty="0">
                <a:latin typeface="Times New Roman"/>
                <a:cs typeface="Times New Roman"/>
              </a:rPr>
              <a:t>.</a:t>
            </a:r>
            <a:endParaRPr sz="4425" baseline="-42372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20055" y="5917888"/>
            <a:ext cx="16256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i="1" spc="-25" dirty="0">
                <a:latin typeface="Times New Roman"/>
                <a:cs typeface="Times New Roman"/>
              </a:rPr>
              <a:t>if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43457" y="5688471"/>
            <a:ext cx="1161415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18820" algn="l"/>
              </a:tabLst>
            </a:pPr>
            <a:r>
              <a:rPr sz="2950" i="1" spc="100" dirty="0">
                <a:latin typeface="Times New Roman"/>
                <a:cs typeface="Times New Roman"/>
              </a:rPr>
              <a:t>z</a:t>
            </a:r>
            <a:r>
              <a:rPr sz="2950" spc="100" dirty="0">
                <a:latin typeface="Times New Roman"/>
                <a:cs typeface="Times New Roman"/>
              </a:rPr>
              <a:t>(</a:t>
            </a:r>
            <a:r>
              <a:rPr sz="2950" i="1" spc="100" dirty="0">
                <a:latin typeface="Times New Roman"/>
                <a:cs typeface="Times New Roman"/>
              </a:rPr>
              <a:t>x</a:t>
            </a:r>
            <a:r>
              <a:rPr sz="2950" i="1" dirty="0">
                <a:latin typeface="Times New Roman"/>
                <a:cs typeface="Times New Roman"/>
              </a:rPr>
              <a:t>	</a:t>
            </a:r>
            <a:r>
              <a:rPr sz="2950" dirty="0">
                <a:latin typeface="Times New Roman"/>
                <a:cs typeface="Times New Roman"/>
              </a:rPr>
              <a:t>)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spc="-50" dirty="0">
                <a:latin typeface="Symbol"/>
                <a:cs typeface="Symbol"/>
              </a:rPr>
              <a:t>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47025" y="5985494"/>
            <a:ext cx="174625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i="1" spc="25" dirty="0">
                <a:latin typeface="Times New Roman"/>
                <a:cs typeface="Times New Roman"/>
              </a:rPr>
              <a:t>s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88978" y="5708924"/>
            <a:ext cx="1329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Arial"/>
                <a:cs typeface="Arial"/>
              </a:rPr>
              <a:t>Z-</a:t>
            </a:r>
            <a:r>
              <a:rPr sz="2800" spc="-10" dirty="0">
                <a:latin typeface="Arial"/>
                <a:cs typeface="Arial"/>
              </a:rPr>
              <a:t>score: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843394"/>
            <a:ext cx="675195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solidFill>
                  <a:srgbClr val="3CACA7"/>
                </a:solidFill>
              </a:rPr>
              <a:t>How</a:t>
            </a:r>
            <a:r>
              <a:rPr sz="3600" b="1" spc="-45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to</a:t>
            </a:r>
            <a:r>
              <a:rPr sz="3600" b="1" spc="-20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choose</a:t>
            </a:r>
            <a:r>
              <a:rPr sz="3600" b="1" spc="-15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a</a:t>
            </a:r>
            <a:r>
              <a:rPr sz="3600" b="1" spc="-30" dirty="0">
                <a:solidFill>
                  <a:srgbClr val="3CACA7"/>
                </a:solidFill>
              </a:rPr>
              <a:t> </a:t>
            </a:r>
            <a:r>
              <a:rPr sz="3600" b="1" dirty="0">
                <a:solidFill>
                  <a:srgbClr val="3CACA7"/>
                </a:solidFill>
              </a:rPr>
              <a:t>clustering</a:t>
            </a:r>
            <a:r>
              <a:rPr sz="3600" b="1" spc="-20" dirty="0">
                <a:solidFill>
                  <a:srgbClr val="3CACA7"/>
                </a:solidFill>
              </a:rPr>
              <a:t> </a:t>
            </a:r>
            <a:r>
              <a:rPr sz="3600" b="1" spc="-10" dirty="0">
                <a:solidFill>
                  <a:srgbClr val="3CACA7"/>
                </a:solidFill>
              </a:rPr>
              <a:t>algorithm</a:t>
            </a:r>
            <a:endParaRPr sz="3600" b="1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1828800"/>
            <a:ext cx="9187180" cy="35687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149225" indent="-229235">
              <a:lnSpc>
                <a:spcPts val="2810"/>
              </a:lnSpc>
              <a:spcBef>
                <a:spcPts val="45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vast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collection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algorithms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available.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choose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problem</a:t>
            </a:r>
            <a:r>
              <a:rPr sz="26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endParaRPr sz="26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40"/>
              </a:spcBef>
              <a:buFont typeface="Wingdings 2"/>
              <a:buChar char=""/>
              <a:tabLst>
                <a:tab pos="241935" algn="l"/>
              </a:tabLst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Choosing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“best”</a:t>
            </a:r>
            <a:r>
              <a:rPr sz="26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6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challenge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600" dirty="0">
              <a:latin typeface="Calibri"/>
              <a:cs typeface="Calibri"/>
            </a:endParaRPr>
          </a:p>
          <a:p>
            <a:pPr marL="698500" marR="1252220" lvl="1" indent="-228600">
              <a:lnSpc>
                <a:spcPts val="2380"/>
              </a:lnSpc>
              <a:spcBef>
                <a:spcPts val="565"/>
              </a:spcBef>
              <a:buFont typeface="Wingdings 2"/>
              <a:buChar char=""/>
              <a:tabLst>
                <a:tab pos="698500" algn="l"/>
                <a:tab pos="69913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Every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algorithm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limitations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works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well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certain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data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distributions.</a:t>
            </a:r>
            <a:endParaRPr sz="2200" dirty="0">
              <a:latin typeface="Calibri"/>
              <a:cs typeface="Calibri"/>
            </a:endParaRPr>
          </a:p>
          <a:p>
            <a:pPr marL="698500" marR="116839" lvl="1" indent="-228600">
              <a:lnSpc>
                <a:spcPct val="90000"/>
              </a:lnSpc>
              <a:spcBef>
                <a:spcPts val="450"/>
              </a:spcBef>
              <a:buFont typeface="Wingdings 2"/>
              <a:buChar char=""/>
              <a:tabLst>
                <a:tab pos="698500" algn="l"/>
                <a:tab pos="69913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very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hard,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impossible,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know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what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distribution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application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follow.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fully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follow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r>
              <a:rPr sz="22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“ideal”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structure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or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distribution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required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algorithms.</a:t>
            </a:r>
            <a:endParaRPr sz="2200" dirty="0">
              <a:latin typeface="Calibri"/>
              <a:cs typeface="Calibri"/>
            </a:endParaRPr>
          </a:p>
          <a:p>
            <a:pPr marL="698500" marR="5080" lvl="1" indent="-228600">
              <a:lnSpc>
                <a:spcPts val="2380"/>
              </a:lnSpc>
              <a:spcBef>
                <a:spcPts val="540"/>
              </a:spcBef>
              <a:buFont typeface="Wingdings 2"/>
              <a:buChar char=""/>
              <a:tabLst>
                <a:tab pos="698500" algn="l"/>
                <a:tab pos="69913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needs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decide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standardize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data,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choose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suitable distance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function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select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parameter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values.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887844"/>
            <a:ext cx="40386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Too Much Data</a:t>
            </a:r>
            <a:endParaRPr sz="3600" b="1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6DF27E7-6870-481D-997E-1047EA079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GB" dirty="0"/>
              <a:t>5000 cells and 2500 measured genes</a:t>
            </a:r>
          </a:p>
          <a:p>
            <a:r>
              <a:rPr lang="en-GB" dirty="0"/>
              <a:t>Realistically only 2 dimensions we can plot (</a:t>
            </a:r>
            <a:r>
              <a:rPr lang="en-GB" dirty="0" err="1"/>
              <a:t>x,y</a:t>
            </a:r>
            <a:r>
              <a:rPr lang="en-GB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401A4-A8F8-4743-BE0A-C1E7E71E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00" y="3212970"/>
            <a:ext cx="3199982" cy="320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702B31-7FE8-4B84-973E-77B3338B4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770" y="3206826"/>
            <a:ext cx="3162955" cy="3212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FE492-BD68-4252-8978-49106EE08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320" y="3206826"/>
            <a:ext cx="3162955" cy="32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702743"/>
            <a:ext cx="1981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CACA7"/>
                </a:solidFill>
              </a:rPr>
              <a:t>Contd..</a:t>
            </a:r>
            <a:endParaRPr sz="3600" b="1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56120" y="1905000"/>
            <a:ext cx="10092880" cy="3532504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1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Due</a:t>
            </a:r>
            <a:r>
              <a:rPr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these</a:t>
            </a:r>
            <a:r>
              <a:rPr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complexities,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common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practice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endParaRPr sz="2600" dirty="0">
              <a:latin typeface="Calibri"/>
              <a:cs typeface="Calibri"/>
            </a:endParaRPr>
          </a:p>
          <a:p>
            <a:pPr marL="698500" marR="271145" lvl="1" indent="-228600">
              <a:lnSpc>
                <a:spcPts val="2380"/>
              </a:lnSpc>
              <a:spcBef>
                <a:spcPts val="555"/>
              </a:spcBef>
              <a:buFont typeface="Wingdings 2"/>
              <a:buChar char=""/>
              <a:tabLst>
                <a:tab pos="697865" algn="l"/>
                <a:tab pos="69913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run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several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algorithms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distance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functions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parameter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settings,</a:t>
            </a:r>
            <a:r>
              <a:rPr sz="22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endParaRPr sz="22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Wingdings 2"/>
              <a:buChar char=""/>
              <a:tabLst>
                <a:tab pos="697865" algn="l"/>
                <a:tab pos="69913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then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carefully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analyze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compare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results.</a:t>
            </a:r>
            <a:endParaRPr sz="2200" dirty="0">
              <a:latin typeface="Calibri"/>
              <a:cs typeface="Calibri"/>
            </a:endParaRPr>
          </a:p>
          <a:p>
            <a:pPr marL="241300" marR="5080" indent="-229235">
              <a:lnSpc>
                <a:spcPts val="2810"/>
              </a:lnSpc>
              <a:spcBef>
                <a:spcPts val="1019"/>
              </a:spcBef>
              <a:buFont typeface="Wingdings 2"/>
              <a:buChar char=""/>
              <a:tabLst>
                <a:tab pos="24193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interpretation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results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must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based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insight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meaning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original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together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knowledge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algorithms</a:t>
            </a:r>
            <a:r>
              <a:rPr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used.</a:t>
            </a:r>
            <a:endParaRPr sz="2600" dirty="0">
              <a:latin typeface="Calibri"/>
              <a:cs typeface="Calibri"/>
            </a:endParaRPr>
          </a:p>
          <a:p>
            <a:pPr marL="241300" marR="361950" indent="-229235">
              <a:lnSpc>
                <a:spcPts val="2810"/>
              </a:lnSpc>
              <a:spcBef>
                <a:spcPts val="99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Clustering</a:t>
            </a:r>
            <a:r>
              <a:rPr sz="26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highly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application</a:t>
            </a:r>
            <a:r>
              <a:rPr sz="26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dependent</a:t>
            </a:r>
            <a:r>
              <a:rPr sz="26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certain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extent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subjective</a:t>
            </a:r>
            <a:r>
              <a:rPr sz="2600" spc="-1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(personal</a:t>
            </a:r>
            <a:r>
              <a:rPr sz="26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preferences).</a:t>
            </a: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811644"/>
            <a:ext cx="23622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0" dirty="0">
                <a:solidFill>
                  <a:srgbClr val="3CACA7"/>
                </a:solidFill>
              </a:rPr>
              <a:t>Summary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600200"/>
            <a:ext cx="6855461" cy="3759362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Studied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800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8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unsupervised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learning</a:t>
            </a:r>
            <a:endParaRPr sz="28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Types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clustering</a:t>
            </a:r>
            <a:r>
              <a:rPr lang="en-US" sz="2800" spc="-10" dirty="0">
                <a:solidFill>
                  <a:srgbClr val="404040"/>
                </a:solidFill>
                <a:latin typeface="Calibri"/>
                <a:cs typeface="Calibri"/>
              </a:rPr>
              <a:t> dimensionality reduction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K-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means,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hierarchical</a:t>
            </a:r>
            <a:r>
              <a:rPr lang="en-US" sz="2400" spc="-10" dirty="0">
                <a:solidFill>
                  <a:srgbClr val="404040"/>
                </a:solidFill>
                <a:latin typeface="Calibri"/>
                <a:cs typeface="Calibri"/>
              </a:rPr>
              <a:t>, PCA, t-SNE, UMAP</a:t>
            </a:r>
            <a:endParaRPr sz="24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4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Similarity</a:t>
            </a:r>
            <a:r>
              <a:rPr sz="2800" spc="-1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functions: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Euclidean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distance,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Manhattan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distance</a:t>
            </a:r>
            <a:endParaRPr sz="24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4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Stopping</a:t>
            </a:r>
            <a:r>
              <a:rPr sz="2800" spc="-1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criteria: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Wingdings 2"/>
              <a:buChar char=""/>
              <a:tabLst>
                <a:tab pos="699135" algn="l"/>
              </a:tabLst>
            </a:pP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SSD</a:t>
            </a:r>
            <a:endParaRPr sz="24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45"/>
              </a:spcBef>
              <a:buFont typeface="Wingdings 2"/>
              <a:buChar char=""/>
              <a:tabLst>
                <a:tab pos="24193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algorithm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choose</a:t>
            </a:r>
            <a:r>
              <a:rPr sz="28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687964"/>
            <a:ext cx="69342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Principal Components Analysis (PCA) </a:t>
            </a:r>
            <a:endParaRPr sz="36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BB4B68-DDFB-4137-AB3C-F60D47F21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0"/>
            <a:ext cx="10972800" cy="4525963"/>
          </a:xfrm>
        </p:spPr>
        <p:txBody>
          <a:bodyPr>
            <a:normAutofit/>
          </a:bodyPr>
          <a:lstStyle/>
          <a:p>
            <a:r>
              <a:rPr lang="en-GB" dirty="0"/>
              <a:t>Method to optimally summarise large multi-dimensional datasets</a:t>
            </a:r>
          </a:p>
          <a:p>
            <a:r>
              <a:rPr lang="en-GB" dirty="0"/>
              <a:t>Can find a smaller number of dimensions (ideally 2) which retain most of the useful information in the data</a:t>
            </a:r>
          </a:p>
          <a:p>
            <a:r>
              <a:rPr lang="en-GB" dirty="0"/>
              <a:t>Builds a </a:t>
            </a:r>
            <a:r>
              <a:rPr lang="en-GB" b="1" dirty="0"/>
              <a:t>Linear</a:t>
            </a:r>
            <a:r>
              <a:rPr lang="en-GB" dirty="0"/>
              <a:t> recipe for converting large amounts of data into new more useful features, called a Principle Component (PC), </a:t>
            </a:r>
            <a:r>
              <a:rPr lang="en-GB" dirty="0" err="1"/>
              <a:t>eg</a:t>
            </a:r>
            <a:r>
              <a:rPr lang="en-GB" dirty="0"/>
              <a:t>: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PC = (</a:t>
            </a:r>
            <a:r>
              <a:rPr lang="en-GB" dirty="0" err="1"/>
              <a:t>GeneA</a:t>
            </a:r>
            <a:r>
              <a:rPr lang="en-GB" dirty="0"/>
              <a:t>*10)+(</a:t>
            </a:r>
            <a:r>
              <a:rPr lang="en-GB" dirty="0" err="1"/>
              <a:t>GeneB</a:t>
            </a:r>
            <a:r>
              <a:rPr lang="en-GB" dirty="0"/>
              <a:t>*3)+(</a:t>
            </a:r>
            <a:r>
              <a:rPr lang="en-GB" dirty="0" err="1"/>
              <a:t>GeneC</a:t>
            </a:r>
            <a:r>
              <a:rPr lang="en-GB" dirty="0"/>
              <a:t>*-4)+(</a:t>
            </a:r>
            <a:r>
              <a:rPr lang="en-GB" dirty="0" err="1"/>
              <a:t>GeneD</a:t>
            </a:r>
            <a:r>
              <a:rPr lang="en-GB" dirty="0"/>
              <a:t>*-20)…</a:t>
            </a:r>
          </a:p>
        </p:txBody>
      </p:sp>
    </p:spTree>
    <p:extLst>
      <p:ext uri="{BB962C8B-B14F-4D97-AF65-F5344CB8AC3E}">
        <p14:creationId xmlns:p14="http://schemas.microsoft.com/office/powerpoint/2010/main" val="2049968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687964"/>
            <a:ext cx="65532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Principal Components Analysis (PCA)</a:t>
            </a:r>
            <a:endParaRPr sz="36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3C1B12-095E-49EB-AECB-B3591BE6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5000"/>
            <a:ext cx="10972800" cy="4525963"/>
          </a:xfrm>
        </p:spPr>
        <p:txBody>
          <a:bodyPr>
            <a:normAutofit/>
          </a:bodyPr>
          <a:lstStyle/>
          <a:p>
            <a:r>
              <a:rPr lang="en-GB" dirty="0"/>
              <a:t>Method to optimally summarise large multi-dimensional datasets</a:t>
            </a:r>
          </a:p>
          <a:p>
            <a:r>
              <a:rPr lang="en-GB" dirty="0"/>
              <a:t>Can find a smaller number of dimensions (ideally 2) which retain most of the useful information in the data</a:t>
            </a:r>
          </a:p>
          <a:p>
            <a:endParaRPr lang="en-GB" dirty="0"/>
          </a:p>
          <a:p>
            <a:r>
              <a:rPr lang="en-GB" dirty="0"/>
              <a:t>Builds a recipe for converting large amounts of data into a single value, called a Principle Component (PC), </a:t>
            </a:r>
            <a:r>
              <a:rPr lang="en-GB" dirty="0" err="1"/>
              <a:t>eg</a:t>
            </a:r>
            <a:r>
              <a:rPr lang="en-GB" dirty="0"/>
              <a:t>: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PC = 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GeneA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*</a:t>
            </a:r>
            <a:r>
              <a:rPr lang="en-GB" dirty="0"/>
              <a:t>10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)+(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GeneB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*</a:t>
            </a:r>
            <a:r>
              <a:rPr lang="en-GB" dirty="0"/>
              <a:t>3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)+(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GeneC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*</a:t>
            </a:r>
            <a:r>
              <a:rPr lang="en-GB" dirty="0"/>
              <a:t>-4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)+(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GeneD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*</a:t>
            </a:r>
            <a:r>
              <a:rPr lang="en-GB" dirty="0"/>
              <a:t>-20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)…</a:t>
            </a:r>
          </a:p>
        </p:txBody>
      </p:sp>
    </p:spTree>
    <p:extLst>
      <p:ext uri="{BB962C8B-B14F-4D97-AF65-F5344CB8AC3E}">
        <p14:creationId xmlns:p14="http://schemas.microsoft.com/office/powerpoint/2010/main" val="277935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687964"/>
            <a:ext cx="6096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How does PCA work?</a:t>
            </a:r>
            <a:endParaRPr sz="36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33DCC3-7644-4555-8546-A458C4986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GB" dirty="0"/>
              <a:t>Simple example using 2 genes and 10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2BC908-419D-410B-8351-B2B0ADDD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50" y="2571210"/>
            <a:ext cx="4008047" cy="4015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A76B3-A6C9-4664-9B86-AB463FAF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69" y="2571210"/>
            <a:ext cx="4008047" cy="40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687964"/>
            <a:ext cx="6096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b="1" spc="-10" dirty="0">
                <a:solidFill>
                  <a:srgbClr val="3CACA7"/>
                </a:solidFill>
              </a:rPr>
              <a:t>How does PCA work?</a:t>
            </a:r>
            <a:endParaRPr sz="36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C7450B-934F-47BF-8E19-5180D71F1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56740"/>
            <a:ext cx="10972800" cy="4525963"/>
          </a:xfrm>
        </p:spPr>
        <p:txBody>
          <a:bodyPr/>
          <a:lstStyle/>
          <a:p>
            <a:r>
              <a:rPr lang="en-GB" dirty="0"/>
              <a:t>Find line of best fit, passing through the origin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B2423A-14B0-4D2A-9FEA-C18D54F1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0" y="2793287"/>
            <a:ext cx="3816530" cy="3876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9CED8-F2DF-4481-BE98-E46AE1607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488" y="2793287"/>
            <a:ext cx="3951722" cy="3876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60B30B-8CA9-4E11-BEDD-923A56DB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20" y="2492306"/>
            <a:ext cx="3888540" cy="4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5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C4F05E7BDB54C9A10D3B5BD3181D7" ma:contentTypeVersion="11" ma:contentTypeDescription="Create a new document." ma:contentTypeScope="" ma:versionID="3e4b7700f4b96b687db6bab7f1a3d189">
  <xsd:schema xmlns:xsd="http://www.w3.org/2001/XMLSchema" xmlns:xs="http://www.w3.org/2001/XMLSchema" xmlns:p="http://schemas.microsoft.com/office/2006/metadata/properties" xmlns:ns3="a708a1a5-5c61-4fa0-82f1-1f66e9fa9e47" targetNamespace="http://schemas.microsoft.com/office/2006/metadata/properties" ma:root="true" ma:fieldsID="8e239a11099bf5ccfba342e3f8aac9ff" ns3:_="">
    <xsd:import namespace="a708a1a5-5c61-4fa0-82f1-1f66e9fa9e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8a1a5-5c61-4fa0-82f1-1f66e9fa9e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B169F3-3C2E-412D-8084-C85190318C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C5334A-BED3-4971-A870-130427115D3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708a1a5-5c61-4fa0-82f1-1f66e9fa9e4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4776EA4-E208-4A89-8C0C-ABB9BC6CB6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08a1a5-5c61-4fa0-82f1-1f66e9fa9e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41450</TotalTime>
  <Words>2517</Words>
  <Application>Microsoft Macintosh PowerPoint</Application>
  <PresentationFormat>Widescreen</PresentationFormat>
  <Paragraphs>451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Calibri</vt:lpstr>
      <vt:lpstr>Cambria Math</vt:lpstr>
      <vt:lpstr>Arial</vt:lpstr>
      <vt:lpstr>Segoe UI</vt:lpstr>
      <vt:lpstr>Wingdings 2</vt:lpstr>
      <vt:lpstr>Calibri Light</vt:lpstr>
      <vt:lpstr>Symbol</vt:lpstr>
      <vt:lpstr>Times New Roman</vt:lpstr>
      <vt:lpstr>Office Theme</vt:lpstr>
      <vt:lpstr>Un-supervised Learning  Data4ML</vt:lpstr>
      <vt:lpstr>PowerPoint Presentation</vt:lpstr>
      <vt:lpstr>Introduction</vt:lpstr>
      <vt:lpstr>Dimensionality Reduction</vt:lpstr>
      <vt:lpstr>Too Much Data</vt:lpstr>
      <vt:lpstr>Principal Components Analysis (PCA) </vt:lpstr>
      <vt:lpstr>Principal Components Analysis (PCA)</vt:lpstr>
      <vt:lpstr>How does PCA work?</vt:lpstr>
      <vt:lpstr>How does PCA work?</vt:lpstr>
      <vt:lpstr>Assigning Loading to Genes</vt:lpstr>
      <vt:lpstr>More Dimensions</vt:lpstr>
      <vt:lpstr>Explaining Variance</vt:lpstr>
      <vt:lpstr>Explaining Variance</vt:lpstr>
      <vt:lpstr>PowerPoint Presentation</vt:lpstr>
      <vt:lpstr>Problem: What if I have more than two really important PCA values </vt:lpstr>
      <vt:lpstr>What is t-SNE?</vt:lpstr>
      <vt:lpstr>How does tSNE work?</vt:lpstr>
      <vt:lpstr>Distance scaling and perplexity </vt:lpstr>
      <vt:lpstr>Perplexity Robustness</vt:lpstr>
      <vt:lpstr>PowerPoint Presentation</vt:lpstr>
      <vt:lpstr>PowerPoint Presentation</vt:lpstr>
      <vt:lpstr>PowerPoint Presentation</vt:lpstr>
      <vt:lpstr>PowerPoint Presentation</vt:lpstr>
      <vt:lpstr>Shortcomings?</vt:lpstr>
      <vt:lpstr>So PCA + tSNE is great then?</vt:lpstr>
      <vt:lpstr>UMAP to the rescue!</vt:lpstr>
      <vt:lpstr>UMAP differences</vt:lpstr>
      <vt:lpstr>UMAP differences</vt:lpstr>
      <vt:lpstr>Practical approach PCA + tSNE/UMAP</vt:lpstr>
      <vt:lpstr>Clustering Motivation</vt:lpstr>
      <vt:lpstr>Cluster</vt:lpstr>
      <vt:lpstr>Applications</vt:lpstr>
      <vt:lpstr>Types of clustering</vt:lpstr>
      <vt:lpstr>1. Exclusive clustering: K-means</vt:lpstr>
      <vt:lpstr>K-means example</vt:lpstr>
      <vt:lpstr>Example contd..</vt:lpstr>
      <vt:lpstr>Example contd..</vt:lpstr>
      <vt:lpstr>Example contd..</vt:lpstr>
      <vt:lpstr>Example contd..</vt:lpstr>
      <vt:lpstr>Contd..</vt:lpstr>
      <vt:lpstr>PowerPoint Presentation</vt:lpstr>
      <vt:lpstr>3. Hierarchical Clustering</vt:lpstr>
      <vt:lpstr>Types of hierarchical clustering</vt:lpstr>
      <vt:lpstr>Agglomerative clustering</vt:lpstr>
      <vt:lpstr>An example: working of the algorithm</vt:lpstr>
      <vt:lpstr>Hierarchical clustering</vt:lpstr>
      <vt:lpstr>Normalization</vt:lpstr>
      <vt:lpstr>PowerPoint Presentation</vt:lpstr>
      <vt:lpstr>How to choose a clustering algorithm</vt:lpstr>
      <vt:lpstr>Contd..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Anil</dc:creator>
  <cp:lastModifiedBy>Jake Searcy</cp:lastModifiedBy>
  <cp:revision>79</cp:revision>
  <dcterms:created xsi:type="dcterms:W3CDTF">2022-03-23T04:51:24Z</dcterms:created>
  <dcterms:modified xsi:type="dcterms:W3CDTF">2022-06-03T19:31:26Z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0x010100339C4F05E7BDB54C9A10D3B5BD3181D7</vt:lpwstr>
  </property>
</Properties>
</file>